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68" r:id="rId6"/>
    <p:sldId id="267" r:id="rId7"/>
    <p:sldId id="266" r:id="rId8"/>
    <p:sldId id="265" r:id="rId9"/>
    <p:sldId id="264" r:id="rId10"/>
    <p:sldId id="263" r:id="rId11"/>
    <p:sldId id="272" r:id="rId12"/>
    <p:sldId id="271" r:id="rId13"/>
    <p:sldId id="270" r:id="rId14"/>
    <p:sldId id="269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84" autoAdjust="0"/>
    <p:restoredTop sz="94660"/>
  </p:normalViewPr>
  <p:slideViewPr>
    <p:cSldViewPr>
      <p:cViewPr varScale="1">
        <p:scale>
          <a:sx n="68" d="100"/>
          <a:sy n="68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8079-0F30-4F06-BEE3-87FC7BD58490}" type="datetimeFigureOut">
              <a:rPr lang="fr-FR"/>
              <a:pPr>
                <a:defRPr/>
              </a:pPr>
              <a:t>01/03/2013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35F6D-C47C-43F8-8947-F03B6791FAE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9B659-2BE7-4016-9551-E32365CAF4BC}" type="datetimeFigureOut">
              <a:rPr lang="fr-FR"/>
              <a:pPr>
                <a:defRPr/>
              </a:pPr>
              <a:t>01/03/2013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06B77-A44E-487E-95BB-71F4EF6B9F2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0FC56-BD8B-46E9-B46E-4BF8B20DB697}" type="datetimeFigureOut">
              <a:rPr lang="fr-FR"/>
              <a:pPr>
                <a:defRPr/>
              </a:pPr>
              <a:t>01/03/2013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58A9E-1855-4087-BEB5-626F23096E3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40BE-0A5C-47C5-8030-C8CDCDF1923B}" type="datetimeFigureOut">
              <a:rPr lang="fr-FR"/>
              <a:pPr>
                <a:defRPr/>
              </a:pPr>
              <a:t>01/03/2013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B528F-DF74-470D-A471-4B336EDA087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A3E7-894E-4394-9405-1525B5045854}" type="datetimeFigureOut">
              <a:rPr lang="fr-FR"/>
              <a:pPr>
                <a:defRPr/>
              </a:pPr>
              <a:t>01/03/2013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DDBD-5A17-44FB-883F-0B6B035C4ED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82DF1-4A68-412A-9E1C-263195F9D81F}" type="datetimeFigureOut">
              <a:rPr lang="fr-FR"/>
              <a:pPr>
                <a:defRPr/>
              </a:pPr>
              <a:t>01/03/2013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69026-6642-44CF-8BE1-F457223E5BB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8727F-2523-49D4-982A-3FC70510D94A}" type="datetimeFigureOut">
              <a:rPr lang="fr-FR"/>
              <a:pPr>
                <a:defRPr/>
              </a:pPr>
              <a:t>01/03/2013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8956D-8A7F-4A1D-B9EF-83CC267009B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CE2F-3884-48BA-8ED4-C105427EC708}" type="datetimeFigureOut">
              <a:rPr lang="fr-FR"/>
              <a:pPr>
                <a:defRPr/>
              </a:pPr>
              <a:t>01/03/2013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4285D-B1B4-4864-B045-B582EA64EEA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E588-EA1A-48F8-B80B-1D3D2BC86290}" type="datetimeFigureOut">
              <a:rPr lang="fr-FR"/>
              <a:pPr>
                <a:defRPr/>
              </a:pPr>
              <a:t>01/03/2013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303C0-D85E-4C75-B9A2-DFF33331233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99FA7-0409-476D-9073-965BA1CC9E6E}" type="datetimeFigureOut">
              <a:rPr lang="fr-FR"/>
              <a:pPr>
                <a:defRPr/>
              </a:pPr>
              <a:t>01/03/2013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31B87-6C0A-4A71-874E-F1590854B83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F647-7529-4241-9A7B-1AB30EA5F426}" type="datetimeFigureOut">
              <a:rPr lang="fr-FR"/>
              <a:pPr>
                <a:defRPr/>
              </a:pPr>
              <a:t>01/03/2013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6CE1E-E46A-4153-A322-86BE30A7411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4177C-A603-4EC8-B252-BAC4978D68B5}" type="datetimeFigureOut">
              <a:rPr lang="fr-FR"/>
              <a:pPr>
                <a:defRPr/>
              </a:pPr>
              <a:t>01/03/2013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E63051-564E-4D3A-B125-0F7EA50A86C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643042" y="2071678"/>
            <a:ext cx="6786562" cy="1470025"/>
          </a:xfrm>
        </p:spPr>
        <p:txBody>
          <a:bodyPr/>
          <a:lstStyle/>
          <a:p>
            <a:r>
              <a:rPr lang="pl-PL" sz="4000" dirty="0" smtClean="0">
                <a:solidFill>
                  <a:schemeClr val="bg1"/>
                </a:solidFill>
              </a:rPr>
              <a:t>Ich, </a:t>
            </a:r>
            <a:r>
              <a:rPr lang="pl-PL" sz="4000" dirty="0" err="1" smtClean="0">
                <a:solidFill>
                  <a:schemeClr val="bg1"/>
                </a:solidFill>
              </a:rPr>
              <a:t>du</a:t>
            </a:r>
            <a:r>
              <a:rPr lang="pl-PL" sz="4000" dirty="0" smtClean="0">
                <a:solidFill>
                  <a:schemeClr val="bg1"/>
                </a:solidFill>
              </a:rPr>
              <a:t> </a:t>
            </a:r>
            <a:r>
              <a:rPr lang="pl-PL" sz="4000" dirty="0" err="1" smtClean="0">
                <a:solidFill>
                  <a:schemeClr val="bg1"/>
                </a:solidFill>
              </a:rPr>
              <a:t>oder</a:t>
            </a:r>
            <a:r>
              <a:rPr lang="pl-PL" sz="4000" dirty="0" smtClean="0">
                <a:solidFill>
                  <a:schemeClr val="bg1"/>
                </a:solidFill>
              </a:rPr>
              <a:t> wir?</a:t>
            </a:r>
            <a:endParaRPr lang="fr-CA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 descr="data:image/jpeg;base64,/9j/4AAQSkZJRgABAQAAAQABAAD/2wCEAAkGBhMRERAUEBMVFRMWFxMXGBQYEhcSFxQXFhcaGBYUFxoaHCYfGBklHRQVHzIgIycsLTgsFR4xNTIqQSYsOCkBCQoKDgwOGg8PGiwkHyQqLSwvNSksLCwpLi0vKTUqLCksKSwsLCosNCwtKikwKiwsLCopLy0tLCwsKSwsNSwsKf/AABEIAM4A9QMBIgACEQEDEQH/xAAcAAEAAgMBAQEAAAAAAAAAAAAABQYDBAcCAQj/xABJEAACAQMCAwUEBAkJBwUAAAABAgMABBESIQUGMRMiQVFhBxQycSNSgZEVJDNCU2KClNEWVHKTo9LT1PBDVWNzoaKxRIOS4fH/xAAaAQEAAgMBAAAAAAAAAAAAAAAAAgQBAwUG/8QALxEAAgECBQEHBAEFAAAAAAAAAAECAxEEEiEx8CJBUWGBkdHhMnGhsRMFM0PB8f/aAAwDAQACEQMRAD8A7fSlKwYFKUoBSlKAUpSgFKUoBSlKAUpSgFKUoBSlKAUpSgFKUoBSlKAUpSgFKUoCA525jNlas6ANM7LFApBIaaTOnP6oAZz02Q1xTjsJ1iMNJJdTBmkumkcMiat2AVhjvEhUHdGfnV15y5sg4i1tFaa3WC4Ezz9mywkRxummNj8ZJlG42wpPTGarYcKmv+IzJa9mGROzYyagoWJlZ37oyW1XCgLsCFbJFUK85SqKEHsr+ZfowjGm5zXb+DHB7Sr/AIYqw62u0I1K0nekTcgqWwSy9MZ6bjw2V1zk3khLGN+0Imnl0mWQrsdOdKIpzpRdRx4nJJ67Ku01JRSk9SnNxcnl2LPSlKkQFKUoBSlKAUpSgFKUoBSlKAUpSgFKUoBSlKAUpSgFKUoBSlKAUpSgFVP2l8Z7CyaMOEe4zCGJxoQqTNL6aY1c58yvnVsrjnt4wZrJVZizRXCvGACOzLRY0/Ud3Cx5APXwxvGd1F2JwV5K5TbuxWe8tzbSMqKI1Uxv3VSIF5WXw6PCnTGpmz0Ne7Pit3a31zPYI0jF51bETThEbskLaFIyTKqgZ2zHvneoK6AiwI2YNEMKyHSq9mSDI7b4RpWmbHUgRgddr7yPy1xK3vYI1M0EUsdtM2I0YCGOR2ZZpGXuSuQSY0JP4wNWymqdCDzJ30S5z7lytNZWu1855HauHySNFEZlCSlEMiA6grlRrUHxAORn0pWxSrxQFKUoBSlKAUpSgFKUoBSlKAUpSgFKUoBSlKAUpSgFKUoBSlKAUpSgFKUoBX5y5s5gN3eXN0CAgwIckbIhdLdt/AsJ7gjyjX7eue1LmE21kY0YLLckwox6RqVJmlPosYY/PFcRmjUqqlSiHDMOmlNAbScfUt1jT53bVWxE7LKWaEL9RZ/Y5ysJ7rtZU1RwIsultwsz4FspB+Ls4kZv1S613iufcC4tbcGsIve2xc3H0zQIO0mdpBsioN8IiqmdlGjr55eGe2GzfPvIe2O+ktiZX3+ENFq+k/UxnyzW2HSknuap3k21sXylQHKPOtvxNJXte00RsFLPGUDEjPdJ67dfEZHnSthrJ+lKUApSlAKUpQClKUApSlAKUpQClKUApSlAKUpQClKUApSlAKUpQCleZZVRWZiFVQSWJAAA3JJOwHrXNebva/EqvFYZkd8xrcdIwx7oMAwWuGBORpGnp3qw2luZSb2Knz3zMtzxCRpGAtoGe3jyQMiIhrtwD1LsI4RjqDVRt4bi9leOONmllTeNF1TYdtchOTpijyyJqc/DGm29aLwCJYsu+o9qsa5V5iQSuV6rCrSnwySAx1dK6d7KvZylxE1zdahGQ8CQxysiyqj/AErzMhBlDSIRpPd7njkYqqKnO/NC25ZIWNThHJDXDSmTN7OxIkCzPHbRNvtdXY+kuXBOOzh2BUg4BFXPg3saso2Z7hRM7YygXsLcY6BYUO43/PLVera2SNFSNVRFACoqhVUDoABsB8qyVaSSKrk2YrW0SJFjiVURQAqKAqqB0AA2ApWWlZIilKUApSlAKUpQClKUApSlAKUpQClKUApSlAKUpQClKUApSojmDmu3slHbv32+CJRrlf8AooN8bfEcKPEigJeqlzX7SLay1Iv0069Y1YKsfXeaQ92IbdN23GFNU665p4hxgvHaL2NuNQkYS6UAAyRPcgbHHWOHJ33bFZeWeVolZPcI1vZUI/G5V0WFuckk26L+XkBHVST5yL0qN29ieVLc0b0XvElM9/MLWyDd0yIUjbONIhgJD3DnweXbPwpvVN47bpJd4sBLH7sywCWdC089zISrMwY5jCqpYLpGnSTpBOK7LzC8fCrWe/uXNzdKuEkkAH0jbJFCg2ij1HcL3sAli2M1x2xhdQxZyJhkNI2N7u6GqaQ+Zii6/tfborvJHxZvorPLwRrxWSrJotV6uCvVi7auwtQW6nVIZJPLATFfpDgfCxa21vApyIo4484xq0qAWPqSCfma4z7JOEe83qylcRxDt9JGQBpMFmh9QqyP80B+XdKzQjZNvliNeV3ZClKVYK4pSlAKUpQClKUApSlAKUpQClKUApSlAKUpQClKUApSvE86orM7BVUElmIUKB1JJ2AoD3WnxbjMNrGZLmVIkG2pjjJ8FUdWY4PdGTVG5j9raL3LBe0YnSs7qxiZs9IUX6S4J3xpwviCar/8mJpGW54xcSRajhE/LXc2escESZEA/VjVmxnOnGahm7I6k1DtloSfGfaXc3Uht+FxSKx/O0K87LnGsRt3LdOnflPj8INRdnydGkjLea728cBmsIJS+D1DXtwxzjdfiKrsdKvVw4Hy3I0QjiiPDbQnUY0fN5P5tNKCexJAGdLM+D8SYxW5xviMPCrdIrWNRLIWEUeCQXxl5pTnUyrkMzE6jkDOWFGktZP2Mp36Yr3KdzPeSB0tWEErqFJs4+7Y2Sbdn26gK905AYhCVXYHQBgnVnsp2Aae7uSQFULHMbVFA6BIodKqPnk7day2Nr2KlmJeRyXZ2+KR2+KR/U/9AAB0rU4vxHsYpJTuVGwJxqYnCr9rECuPVxdSpK0HZHWpYWFON5q7KjxuUG6SMPK1taKJZEaeWVNabRxKrsQDlkXb67Dwr7xiKVYeyQF5myjBcd+ecGW5b9mLCD0lPpXzhUQTS8mTkNeTHG7ohIt19S76pMeoHlUrwK3ZrlmfcQKVbHQ3ExElwR5gAqg9MYrZOdtXrbv53/hohGF9tL93O783N72Y87R2JuPeIu7IYlZ4tTPbCNdCxyxMA+lcsdS5+I7V3OCdZFV0YMjAMrKQyspGQwI2IIOc1xfjfLqTASIdEg+CUfEh8A3102wVP/3Uj7HuYXWVrSTZJBJJGu+IpYmC3EK/qk5kA26P51Zw2JU+krYnDuHUdapSlXiiKUpQClKUApSlAKUpQClKUApSlAKUpQClKUApUFzFzpbWXdkYvMRqWBBqkYdASOiLn85iB61zi65g4hxh3igXEXwvFE+mKPOxFzcYBc9cxoOmRpbrUZTS07ScYN69hc+Zfabb23aJBieZPiAbRDGfHtZsFVI+quW8wKpT2d/xYGe5kWK0XvGSUGG2jVQDrihbebHXtJTp8j4VI8G5ct4W7OGNeJXaaQVGmOxs2BxhjuoYdcd+TYYVc1dLblUyFZOIyC6kBDLGUC20LDOOziOdTDPxyFm2209Kxlcvq9CWZR+krvLvBgpzwuLBYYbil0pdnXG/u8WVYqTjwjj2yNfjbeE8sxW7tLl5bhhhriVu0lIznSDsI0yfgQKvpUtSp7bGtu5jnnWNWd2CooLMzEKqqBksSdgAATn0rkovDeXEt3ICA+BGrdY7dfgUjwZjmRh5sB+bW9z5xq4e691uEMFr3THvkXpBJwzjZQMZ7H4jsTkbVomQ4x9/mfnXLx1Z/wBteZ0sFR/yM+zS6iT93yqoczuLm4htMkKPpJSDgKAM5PyTWfnIhqyX14sMckj/AAopY/Z4fM9Ptqm8FtWlDs+e0u5GQnoVhjOq4PyO0Qx4BelU6EbXn3fv4WpcrO9od/PybrTgDtGGNf4269MRQ4W0g/abQceYep/g1kYoUVvjOXkPnI51OfvJHyAqGtfxiRGI2mftj4fi9udNupH6zsr49W+yzViq9MvOfBmktb858m0n5Jv9eVQHI6KOLWoH87viPHY202v/ALjU7ezCOIFjgAFm9ABk/wCvSo72O2rS3iyMD9Hbyyvv0ku5cqDt9VZTjbwrbgotz8/9M04uSUDtVKUruHFFKUoBSlKAUpSgFKUoBSlKAUpSgFKw3d4kSM8rqiKMs7MFVR5knYVz3mP2r7FbFQBkKLmVSFJPhDF8UrHcDVpGegeoyko7koxcti88Z49BaR9pcyLGpOBnJZ28FRRlnb0AJrnPGPaFd3kggsI3iDZwFUSXMi9A31LZP1mJ+aVGR8tyy5vOKTG1iOzSzkG6lHURxJjEKnwQLq8kBOatfCOEzyoI7GI8NtDgtMyq17c9N8Nq7Ikau/IWfp3RUeqXgvz8E+mPi/x8lbt+T4bZl9/dpZm744dbFpppifz55Mh3HmSVTbdmFXW15cnuFVbnFrarstjbNoypA2nmTSTvnuRaV8y9TPA+XILNSIEwWOXkYl5ZWJJLSSNlnbJPU/LFSdTjFR2ISk5bmGzs0hRY4kVEUYVFUKqjyAGwrNSlZIilKUBE818Ojns7lJo1kXspDpZdWCEOGHkw8CNxXKOCyl7a3ZjlmiiJPmSgJNdD9pl/2fD5Y1OHuSLZOnWbIc7+UYkb9mqOqgAAbAbAeQHQVy/6hJdKOngIvqZWubrvW8NsnxOVb7dWmIHHhqzIfSE+dYZIMq6RZAcrYw46iOMk3EuP2ZN/+GKiuYZnhvZrqIalXTEHYFkWUx6SBgggqCdwCM5B615g5kSNchcGGEwwMGEkbTPu7l9tyNB3H1ulQjTeSOXj5byubJVFnebi5fzsW7ggDNNKuylhFGM7CODKDHzcyH5YqWArW4fZiGKKMdEVV+eBgn7Tk/bWxnG/l4+Vc+bu9C9FWRGc5zllWEdZnEZx4RjvSn02GP2qvXsh4SEs3uCO9dSM49IUJSBfQaQW/wDcrl3Mt0XuW0HvC3ITDDHaTy6F+Ryq756Gv0Hw+yWCKKJPgjREXp8KKFHTboBXWwMLK/ObHKxs7u3ObmxSlK6JzxSlKAUpSgFKUoBSlKAUpVY5k9oVtZsYxme4/QRFSV9ZWJ0xD+kc+QNG7asyk3oizk1SeYfafDFrSzAuJV2L50wIfHVJ+eR5IG6YJWqPecUv+LyyRANKu2q1ibs7eEHce8SnBc93o3XBwlb9lwS2hk7GVfwlfD/0UOBbW+OhmY90AHAJkz4YQVqzSl9HqzbkjH6/RGktvecVYzyyAwKSxuJT2VnBp/Ohjz9IR9fJ/wCYOlTnAuGqjK/CoPe5s6G4lcnTBH4MbdMgyLsfyQAP12qywcnPcOJOKyLPjdLVFK2kR230nedtvik23OFFWpEAAAAAAwABgADoB6VKMFHXdkZVG9OwhOEcqpE4mndrm6wAbiUDK7biFB3YE3PdQfMt1qcpSpmsUpSgFKUoCuc5c4jh4tsQmZ5pezCB1jOAhZmBbukjAAUkZLdajV9q1tp78F2kmD9H7s0hJ8ldCYz5Z1D1xWt7TrjVLw+HAOHluG2zpEcZiXx2y1xtt+YfKqHx3iU8L2/ZRhomYiVtDyFBt4Jv0J8DuKpVsRKFTJFLYu0cPGdPPK+5u8xcyXF3NHI6BGJZLWBsN2C7drcTEdXI0jA6AhR8TGokXNzaLdyXD9rEuOxzjW7HACkKAACxAx91SXD4WZ3nkUqzDQiHrHEDkA+TMe8f2R+bVX4hLJLPcP7woFqWnMEuQmYnKwooGGYlQXyMjMiA7nakm603mt4+y/RcaVGKtfw93+yQiBh06+97rGZH6fS3c+cDPie+2P8AmrWC15Viml0zordkmJXGVMlxMRI/eG5CqRjf8+tGfiL27QLexOmJDdzMO+HZtRgB0nud5QulunZipq2eYWUclq0TSOxlldjqQayWlIx4qcDHkh8azJTh22v288/VCLjPxtz29GTHFOIiCPURqYkKiDq7t8Kjy8TnyBrFyT7P/wAKyyT8QZnhhbRpViiSSYDNGoG4iQEDPxM3jsRULdXRnksGcAfQGcgdNbhF8egALYrs/s4shFwuxx1kiSZj5vOO1cn7ZCPkBW3BU7NvnNDTjKl1ZGnf+yjh8jxvFCLd0eNsw4RX7NgwV4yCjLlR1WrhSldQ5gpSlAKUpQClK0+J8TEIXus7udKRoMs7YJxvgAYBJYkAeNNgblK0rDigkZ0ZHjkQKWRgOjZ0srKSGUlWGQfDfFbtL3ApXl3CgknAAJJ8gOpqN5Z4qbq2SZgBrMuAPBRI6qPnpA+2sX1sDlfH+c+JcQme1toLiJVZlaKING7aWI1TXDhRFG2Bsu+DuTnFR3FeVLvhkUTzxxGFiQwt0lkMBIyDIcYbJwufM13mlQnTjP6jbGq4fScI4LyJd3sgaFbizhdwZZ2kkt2YAf7OHUCzHpqZQPnXaODcCgtIxHbRJEg8FG59WJ3Y7ncknet+lSjFRVkQlJyd2KUpUiIpSlAKUpQCvE0yorM5CqoJLE4AAGSSfAAV7qh+0zi+rsrFWwZgZZ8HB93QgaNvCRyF9VWQeNRnJQi5PsJQi5yUUVmfipvJ5rvBCyaUhBGCII86CfIuzSSY8nUeFfa9yR6cD0H/AOfdivFecqTdSTk+09FTgoRUUfGYAEk4ABJPkB1NVZuFx3Bi7VBmQvdSOdmSPZYYw43UY0eI2ibpUtx59SxwjrO4Q+GIwNUxz4dwEftVGXM4eJ2J0+9uV1fUtYgdT79F7MO3znFbaSaV1zmvoaqrTdnzmnqR3DrGeSVWil1glLhkuQZO6jMtorsO+2U1vp2AwKmZrIxW4hdgZLqYrIyjALTMWl0jGw0KwH2Vu8BiPZ9oww0x7Qj6qEYij9AqBRjzz51s8R4es8ZR8gHBBU6WUjoynwP8TUp1m5WeyIwopRut2Q3MAAEVzEokRFeNwhDAREjLKBsdLJuPIny2uns99o9vFbwWt1IFVFCQ3JI7F4xtGjsNopFXu4bAOjOcnAgOHcPitIQid2NAzFmb7WZj/rpUDy1ydHxbiP5Ps7fSZH0goxjDYVj0w8rdBjZFY9d6s4OfVZbFfFw6bvc/RasCAQcg7gjcEedfaxWtqsSJHGoVEVVVQMBVUYVR6AACstdU5QpSlAKUpQCo64P43bg9OxuW+0PAAfuZh9pqQYZBGceo6j1FUTjc+LmOOO9KnsyDM9xEBCGZS+dhqZgiYXz3yB1hN2Rks3CkD3F1OCSCUhXPlDq1lfTW7j5pUtVWtvdI0VE4iQqgKALuHYAYA6VlFxbf7yP73D/CsKVgWSqpwmaS0jY4RrQTXC4AKvbqLiRdWdw8Yxk9CAT1xWf3i2/3kf3uH+FQnDVjmt1RuIaGkll1p7zECY2mckAAZ1OCP/mflWHLUF/pUGbaMdb6X94j/u1D8evoVt5jDxFmcLsBdRMSMjVpAwS2nOBnripOVhYuSOCMggjzBz02Neqp3KtvGbO3xeOO4AVWZFCnxXBXIwdqlvdI/wCey/18f92ildXBN1Gcu3zTQdox3aSf1wFmdVX7FUD7K1XsoyCDezYPlcop+8AEVXODXXYrI4uxJB28gMRmIljVp2QSg6gSTkOQw3AJByd8OVmDoFM1FyJAwwZ2x6XTKfvVwRWH3G2/Tyfv83+LU7mCapUbY2sKuDHM7HBGk3TzA5xvpZzuMdfU1JUQFcghuhc3NxcH/ayvpO5+hhJjiG/QEIWwPGQ+tdfri/KqEW0QIwyRBCM53j7jfZlDVD+oSappeJfwKTm34GzI+ST51q8QvhDGXYMwBUaVGpmLMFUAZGSSwrYrS4hHrks0371zCdiBtEGmOc9R9FXJgrySZ1Zu0W0Ve84mLqaXsjudFpGCNLoJMtcyFTuMKpXOPD78t8onuhCo+j/IADbTFDh7jp0ywiiB/VYV6uOUZYNUk0cksqo7JNbbSPcyzt32PxHCaTuNIBYddzpcsrJHcRYeOYSdrHnHfWGNi0kylTp7Npi4BOSSldFwSTlB7LnPuc9TbdpLd859i919AzsK+Vns172fLeuWdMrvNUmowW46Ss2v1jiwzD9olR8s10r2V8L7OyE7KBJdMZicDPZ/DACfEdmFYD/iHxJJ5TzFmS4cL1WJYl67SXMmnOMbkAJ088V+g7W2WJEjjGlEVVUeSqMKPuArs4GFlfnf+rHIxstbc7vcy0pSugc8UpSgFKUoCD43xWQs0FpjtQuqSUjKW6HoT9aQgHSvpk4HWvcvcWt1uUFtFNIvu7BpOyJkkdZV1OT1bdjk9ASAPST4TfW8cc0Vy6RzyNMZRMNIcux+thZE0lAMHGnHSviTBb2PE8GBasFIjAUASJkbSYGe7sPq1perTJGzdc728TaZI51Y7BWgZNR3wAWwu+DvnFLnjWsYawuj1xqgibB88GSnHr3TDIkksMjMGUQrAZHkz0VYxLknBG/27Vm4XZ3qwxLJNDrCKGzA7nIAzlhMAx9QBmpat2MHLm5RvXkJeGTvNvJ2f/dpH/gV0bhkcMMMcZtZpCihS7Wgy2B1NSvu93+mg/dZP8xT3e7/AE0H7rJ/mKjGnl2M3I2W7hB24dM3qLWIfZ3mBrXvuLxpHI/4OmXSjNqa3hCjAJy3f6DFSXEJLqGKSRpYSEVmIW0kJOkZwB7x1qgn2kXNx9CyQqJfoyyo7ECTu5AMmCe9WJyUdwSlk8SNYAWUhmWHEyi3jPaRhAO03OD9IFIYkHBbzxU779F/uyf92g/v1t2HC7qNEzLbawiIX92dmYJ0BbthnqT0G7HatrsLv9Nb/usn+YqSi1xGCptz5w4Eg2rZBwfxeHqP263+X4UmtrcNaS6EJdcpEqPnJU4L5IwwPTGQOuKi5PZKCxPvCqCc6FhIAH1QTKSB9pq4JZXCKqxSQKiqqqpt3bAUYG4mHgB4VGKnfqQPPukP8zH9VD/GnukP8zH9VD/Gsmi6APfgdvD6KSMY8f8AaPXjN55W33y/wrYDJCwVkC2zLsV1hYlCL1we/nHooPSpCo1Dd5393xt0Mnnv4eWakqkjArkl1ae5Xs9uR3CWniPg0UzlmX5pIWXH1Sh8a63UDzbywLyMFCFuI9RhkOcAnGqN8bmNtIBHoCN1FacRS/lg4m+hV/incoNxDpO3wnoa1uGp2t/En5sUTyn+lIeyTw8FE3jnf55929+yl4biMxTLnVE5yR+sjdJI/Jl/6dKz8lxZlv5jjHaJED44hQA+P1nfFcSEHGTUlqv+HYnNSirdpL8evI7aJ5WzhRnSOrHoqKPFmJAA8zVT4XZFS8soAmlwWA+GNR8MKeGlcncdTk19e/N9OZs/i8TEQDORI65VrjpuNyq7/WPjW+Fz0rNSVun19hSjfqfl7nytxV0RsTsT/wBP9da8wW2O8+wFQvM/FNYMEZOtxg46xxnZnPkSMqo8znwNaIrM7G6TsjX5EtvfOI27Y7ryvdt4HsrcBYCf2+wOPnXea5z7IeCaRc3TKAHKwQ7dIYSQxHo0mofKJa6NXoqEcsF4688jgV5ZpsUpStxpFKUoBSlKAxzwK6srqGVgQVIyCD1BFVeLk2yN1Kvu8elYoToxtqd5st55xGvjUzxm+e3Bm2aFFPaJjv8Ao6HxPgVOBvnIxvh5ZuO3WS5xgTtlB4iOMaF1eGrIc7Z+IDwqDs3ZmRDydZocpAinplSynHlkGsv8mbf9H/aSf3qlKVLKu4wRf8mbf9H/AGkn96n8mbf9H/aSf3qlKUyruBDTco2zdUfywJ5lH3BwKw2/IllGwaOJlYdGWeZSPDYh8ip+lYyR7jJHfgGP68/75c/4lPwDH9ef98uf8SpGlZsjBHfgGP68/wC+XP8AiU/AMf15/wB8uf8AEqRpSyBHpwOMEENPt53dwR9xkwazfg9frSf1z/xrapSyBp2/DdDlu1lbr3WkLKM+mP8AyTW5SlZApSlARPMnLMN9FomBDDPZyrtLCx/OjbqDsMjoRsc1wXi/ErvhqXdjPF32kk0zqHjeZJWzJNGpBRsqcd1hpJGQcE1+kKVCUIy3ROM5R2OA8H52thGoiWRY1UAfQSMFA2AJTPlj762zz3EThO1f+hbSnHz1KK6tfcicPmyZLO3LHGXESo+wwO+gDDb1qDufY/ZnPZSXUI2wEuWcLjwAlD9aoywEd0+ehejjns0c1vuOzyAkfi8Q6ySFWk+xc6I/m2evSprkvkGS5IZleO1bvPM+VmuS2D3M4YA5/KEDb4PAjonBvZzY2zB1h7SQbCSZ2uGG5Pd1khDvjKgHFWWtlPCRj9Xx8mqpinLbnsYrW2WNESNQqIqqqgYCqowqgeAAAFZaUq6UxSlKAUpSgFKUoD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785786" y="285728"/>
            <a:ext cx="7494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Und </a:t>
            </a:r>
            <a:r>
              <a:rPr lang="pl-PL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jetzt</a:t>
            </a:r>
            <a:r>
              <a:rPr lang="pl-PL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du</a:t>
            </a:r>
            <a:r>
              <a:rPr lang="pl-PL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bist</a:t>
            </a:r>
            <a:r>
              <a:rPr lang="pl-PL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pl-PL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dran</a:t>
            </a:r>
            <a:r>
              <a:rPr lang="pl-PL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pl-PL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8914" name="Picture 2" descr="https://encrypted-tbn2.gstatic.com/images?q=tbn:ANd9GcRg3I5u3lplr9Jz1J-pQi7UwFzzNq68Gq-Cw7HW6_iz5sOntnj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643050"/>
            <a:ext cx="2000264" cy="2576098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1785918" y="4572008"/>
            <a:ext cx="5205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Sie </a:t>
            </a:r>
            <a:r>
              <a:rPr lang="pl-PL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hört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Musik.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 descr="data:image/jpeg;base64,/9j/4AAQSkZJRgABAQAAAQABAAD/2wCEAAkGBhMRERAUEBMVFRMWFxMXGBQYEhcSFxQXFhcaGBYUFxoaHCYfGBklHRQVHzIgIycsLTgsFR4xNTIqQSYsOCkBCQoKDgwOGg8PGiwkHyQqLSwvNSksLCwpLi0vKTUqLCksKSwsLCosNCwtKikwKiwsLCopLy0tLCwsKSwsNSwsKf/AABEIAM4A9QMBIgACEQEDEQH/xAAcAAEAAgMBAQEAAAAAAAAAAAAABQYDBAcCAQj/xABJEAACAQMCAwUEBAkJBwUAAAABAgMABBESIQUGMRMiQVFhBxQycSNSgZEVJDNCU2KClNEWVHKTo9LT1PBDVWNzoaKxRIOS4fH/xAAaAQEAAgMBAAAAAAAAAAAAAAAAAgQBAwUG/8QALxEAAgECBQEHBAEFAAAAAAAAAAECAxEEEiEx8CJBUWGBkdHhMnGhsRMFM0PB8f/aAAwDAQACEQMRAD8A7fSlKwYFKUoBSlKAUpSgFKUoBSlKAUpSgFKUoBSlKAUpSgFKUoBSlKAUpSgFKUoCA525jNlas6ANM7LFApBIaaTOnP6oAZz02Q1xTjsJ1iMNJJdTBmkumkcMiat2AVhjvEhUHdGfnV15y5sg4i1tFaa3WC4Ezz9mywkRxummNj8ZJlG42wpPTGarYcKmv+IzJa9mGROzYyagoWJlZ37oyW1XCgLsCFbJFUK85SqKEHsr+ZfowjGm5zXb+DHB7Sr/AIYqw62u0I1K0nekTcgqWwSy9MZ6bjw2V1zk3khLGN+0Imnl0mWQrsdOdKIpzpRdRx4nJJ67Ku01JRSk9SnNxcnl2LPSlKkQFKUoBSlKAUpSgFKUoBSlKAUpSgFKUoBSlKAUpSgFKUoBSlKAUpSgFVP2l8Z7CyaMOEe4zCGJxoQqTNL6aY1c58yvnVsrjnt4wZrJVZizRXCvGACOzLRY0/Ud3Cx5APXwxvGd1F2JwV5K5TbuxWe8tzbSMqKI1Uxv3VSIF5WXw6PCnTGpmz0Ne7Pit3a31zPYI0jF51bETThEbskLaFIyTKqgZ2zHvneoK6AiwI2YNEMKyHSq9mSDI7b4RpWmbHUgRgddr7yPy1xK3vYI1M0EUsdtM2I0YCGOR2ZZpGXuSuQSY0JP4wNWymqdCDzJ30S5z7lytNZWu1855HauHySNFEZlCSlEMiA6grlRrUHxAORn0pWxSrxQFKUoBSlKAUpSgFKUoBSlKAUpSgFKUoBSlKAUpSgFKUoBSlKAUpSgFKUoBX5y5s5gN3eXN0CAgwIckbIhdLdt/AsJ7gjyjX7eue1LmE21kY0YLLckwox6RqVJmlPosYY/PFcRmjUqqlSiHDMOmlNAbScfUt1jT53bVWxE7LKWaEL9RZ/Y5ysJ7rtZU1RwIsultwsz4FspB+Ls4kZv1S613iufcC4tbcGsIve2xc3H0zQIO0mdpBsioN8IiqmdlGjr55eGe2GzfPvIe2O+ktiZX3+ENFq+k/UxnyzW2HSknuap3k21sXylQHKPOtvxNJXte00RsFLPGUDEjPdJ67dfEZHnSthrJ+lKUApSlAKUpQClKUApSlAKUpQClKUApSlAKUpQClKUApSlAKUpQCleZZVRWZiFVQSWJAAA3JJOwHrXNebva/EqvFYZkd8xrcdIwx7oMAwWuGBORpGnp3qw2luZSb2Knz3zMtzxCRpGAtoGe3jyQMiIhrtwD1LsI4RjqDVRt4bi9leOONmllTeNF1TYdtchOTpijyyJqc/DGm29aLwCJYsu+o9qsa5V5iQSuV6rCrSnwySAx1dK6d7KvZylxE1zdahGQ8CQxysiyqj/AErzMhBlDSIRpPd7njkYqqKnO/NC25ZIWNThHJDXDSmTN7OxIkCzPHbRNvtdXY+kuXBOOzh2BUg4BFXPg3saso2Z7hRM7YygXsLcY6BYUO43/PLVera2SNFSNVRFACoqhVUDoABsB8qyVaSSKrk2YrW0SJFjiVURQAqKAqqB0AA2ApWWlZIilKUApSlAKUpQClKUApSlAKUpQClKUApSlAKUpQClKUApSojmDmu3slHbv32+CJRrlf8AooN8bfEcKPEigJeqlzX7SLay1Iv0069Y1YKsfXeaQ92IbdN23GFNU665p4hxgvHaL2NuNQkYS6UAAyRPcgbHHWOHJ33bFZeWeVolZPcI1vZUI/G5V0WFuckk26L+XkBHVST5yL0qN29ieVLc0b0XvElM9/MLWyDd0yIUjbONIhgJD3DnweXbPwpvVN47bpJd4sBLH7sywCWdC089zISrMwY5jCqpYLpGnSTpBOK7LzC8fCrWe/uXNzdKuEkkAH0jbJFCg2ij1HcL3sAli2M1x2xhdQxZyJhkNI2N7u6GqaQ+Zii6/tfborvJHxZvorPLwRrxWSrJotV6uCvVi7auwtQW6nVIZJPLATFfpDgfCxa21vApyIo4484xq0qAWPqSCfma4z7JOEe83qylcRxDt9JGQBpMFmh9QqyP80B+XdKzQjZNvliNeV3ZClKVYK4pSlAKUpQClKUApSlAKUpQClKUApSlAKUpQClKUApSvE86orM7BVUElmIUKB1JJ2AoD3WnxbjMNrGZLmVIkG2pjjJ8FUdWY4PdGTVG5j9raL3LBe0YnSs7qxiZs9IUX6S4J3xpwviCar/8mJpGW54xcSRajhE/LXc2escESZEA/VjVmxnOnGahm7I6k1DtloSfGfaXc3Uht+FxSKx/O0K87LnGsRt3LdOnflPj8INRdnydGkjLea728cBmsIJS+D1DXtwxzjdfiKrsdKvVw4Hy3I0QjiiPDbQnUY0fN5P5tNKCexJAGdLM+D8SYxW5xviMPCrdIrWNRLIWEUeCQXxl5pTnUyrkMzE6jkDOWFGktZP2Mp36Yr3KdzPeSB0tWEErqFJs4+7Y2Sbdn26gK905AYhCVXYHQBgnVnsp2Aae7uSQFULHMbVFA6BIodKqPnk7day2Nr2KlmJeRyXZ2+KR2+KR/U/9AAB0rU4vxHsYpJTuVGwJxqYnCr9rECuPVxdSpK0HZHWpYWFON5q7KjxuUG6SMPK1taKJZEaeWVNabRxKrsQDlkXb67Dwr7xiKVYeyQF5myjBcd+ecGW5b9mLCD0lPpXzhUQTS8mTkNeTHG7ohIt19S76pMeoHlUrwK3ZrlmfcQKVbHQ3ExElwR5gAqg9MYrZOdtXrbv53/hohGF9tL93O783N72Y87R2JuPeIu7IYlZ4tTPbCNdCxyxMA+lcsdS5+I7V3OCdZFV0YMjAMrKQyspGQwI2IIOc1xfjfLqTASIdEg+CUfEh8A3102wVP/3Uj7HuYXWVrSTZJBJJGu+IpYmC3EK/qk5kA26P51Zw2JU+krYnDuHUdapSlXiiKUpQClKUApSlAKUpQClKUApSlAKUpQClKUApUFzFzpbWXdkYvMRqWBBqkYdASOiLn85iB61zi65g4hxh3igXEXwvFE+mKPOxFzcYBc9cxoOmRpbrUZTS07ScYN69hc+Zfabb23aJBieZPiAbRDGfHtZsFVI+quW8wKpT2d/xYGe5kWK0XvGSUGG2jVQDrihbebHXtJTp8j4VI8G5ct4W7OGNeJXaaQVGmOxs2BxhjuoYdcd+TYYVc1dLblUyFZOIyC6kBDLGUC20LDOOziOdTDPxyFm2209Kxlcvq9CWZR+krvLvBgpzwuLBYYbil0pdnXG/u8WVYqTjwjj2yNfjbeE8sxW7tLl5bhhhriVu0lIznSDsI0yfgQKvpUtSp7bGtu5jnnWNWd2CooLMzEKqqBksSdgAATn0rkovDeXEt3ICA+BGrdY7dfgUjwZjmRh5sB+bW9z5xq4e691uEMFr3THvkXpBJwzjZQMZ7H4jsTkbVomQ4x9/mfnXLx1Z/wBteZ0sFR/yM+zS6iT93yqoczuLm4htMkKPpJSDgKAM5PyTWfnIhqyX14sMckj/AAopY/Z4fM9Ptqm8FtWlDs+e0u5GQnoVhjOq4PyO0Qx4BelU6EbXn3fv4WpcrO9od/PybrTgDtGGNf4269MRQ4W0g/abQceYep/g1kYoUVvjOXkPnI51OfvJHyAqGtfxiRGI2mftj4fi9udNupH6zsr49W+yzViq9MvOfBmktb858m0n5Jv9eVQHI6KOLWoH87viPHY202v/ALjU7ezCOIFjgAFm9ABk/wCvSo72O2rS3iyMD9Hbyyvv0ku5cqDt9VZTjbwrbgotz8/9M04uSUDtVKUruHFFKUoBSlKAUpSgFKUoBSlKAUpSgFKw3d4kSM8rqiKMs7MFVR5knYVz3mP2r7FbFQBkKLmVSFJPhDF8UrHcDVpGegeoyko7koxcti88Z49BaR9pcyLGpOBnJZ28FRRlnb0AJrnPGPaFd3kggsI3iDZwFUSXMi9A31LZP1mJ+aVGR8tyy5vOKTG1iOzSzkG6lHURxJjEKnwQLq8kBOatfCOEzyoI7GI8NtDgtMyq17c9N8Nq7Ikau/IWfp3RUeqXgvz8E+mPi/x8lbt+T4bZl9/dpZm744dbFpppifz55Mh3HmSVTbdmFXW15cnuFVbnFrarstjbNoypA2nmTSTvnuRaV8y9TPA+XILNSIEwWOXkYl5ZWJJLSSNlnbJPU/LFSdTjFR2ISk5bmGzs0hRY4kVEUYVFUKqjyAGwrNSlZIilKUBE818Ojns7lJo1kXspDpZdWCEOGHkw8CNxXKOCyl7a3ZjlmiiJPmSgJNdD9pl/2fD5Y1OHuSLZOnWbIc7+UYkb9mqOqgAAbAbAeQHQVy/6hJdKOngIvqZWubrvW8NsnxOVb7dWmIHHhqzIfSE+dYZIMq6RZAcrYw46iOMk3EuP2ZN/+GKiuYZnhvZrqIalXTEHYFkWUx6SBgggqCdwCM5B615g5kSNchcGGEwwMGEkbTPu7l9tyNB3H1ulQjTeSOXj5byubJVFnebi5fzsW7ggDNNKuylhFGM7CODKDHzcyH5YqWArW4fZiGKKMdEVV+eBgn7Tk/bWxnG/l4+Vc+bu9C9FWRGc5zllWEdZnEZx4RjvSn02GP2qvXsh4SEs3uCO9dSM49IUJSBfQaQW/wDcrl3Mt0XuW0HvC3ITDDHaTy6F+Ryq756Gv0Hw+yWCKKJPgjREXp8KKFHTboBXWwMLK/ObHKxs7u3ObmxSlK6JzxSlKAUpSgFKUoBSlKAUpVY5k9oVtZsYxme4/QRFSV9ZWJ0xD+kc+QNG7asyk3oizk1SeYfafDFrSzAuJV2L50wIfHVJ+eR5IG6YJWqPecUv+LyyRANKu2q1ibs7eEHce8SnBc93o3XBwlb9lwS2hk7GVfwlfD/0UOBbW+OhmY90AHAJkz4YQVqzSl9HqzbkjH6/RGktvecVYzyyAwKSxuJT2VnBp/Ohjz9IR9fJ/wCYOlTnAuGqjK/CoPe5s6G4lcnTBH4MbdMgyLsfyQAP12qywcnPcOJOKyLPjdLVFK2kR230nedtvik23OFFWpEAAAAAAwABgADoB6VKMFHXdkZVG9OwhOEcqpE4mndrm6wAbiUDK7biFB3YE3PdQfMt1qcpSpmsUpSgFKUoCuc5c4jh4tsQmZ5pezCB1jOAhZmBbukjAAUkZLdajV9q1tp78F2kmD9H7s0hJ8ldCYz5Z1D1xWt7TrjVLw+HAOHluG2zpEcZiXx2y1xtt+YfKqHx3iU8L2/ZRhomYiVtDyFBt4Jv0J8DuKpVsRKFTJFLYu0cPGdPPK+5u8xcyXF3NHI6BGJZLWBsN2C7drcTEdXI0jA6AhR8TGokXNzaLdyXD9rEuOxzjW7HACkKAACxAx91SXD4WZ3nkUqzDQiHrHEDkA+TMe8f2R+bVX4hLJLPcP7woFqWnMEuQmYnKwooGGYlQXyMjMiA7nakm603mt4+y/RcaVGKtfw93+yQiBh06+97rGZH6fS3c+cDPie+2P8AmrWC15Viml0zordkmJXGVMlxMRI/eG5CqRjf8+tGfiL27QLexOmJDdzMO+HZtRgB0nud5QulunZipq2eYWUclq0TSOxlldjqQayWlIx4qcDHkh8azJTh22v288/VCLjPxtz29GTHFOIiCPURqYkKiDq7t8Kjy8TnyBrFyT7P/wAKyyT8QZnhhbRpViiSSYDNGoG4iQEDPxM3jsRULdXRnksGcAfQGcgdNbhF8egALYrs/s4shFwuxx1kiSZj5vOO1cn7ZCPkBW3BU7NvnNDTjKl1ZGnf+yjh8jxvFCLd0eNsw4RX7NgwV4yCjLlR1WrhSldQ5gpSlAKUpQClK0+J8TEIXus7udKRoMs7YJxvgAYBJYkAeNNgblK0rDigkZ0ZHjkQKWRgOjZ0srKSGUlWGQfDfFbtL3ApXl3CgknAAJJ8gOpqN5Z4qbq2SZgBrMuAPBRI6qPnpA+2sX1sDlfH+c+JcQme1toLiJVZlaKING7aWI1TXDhRFG2Bsu+DuTnFR3FeVLvhkUTzxxGFiQwt0lkMBIyDIcYbJwufM13mlQnTjP6jbGq4fScI4LyJd3sgaFbizhdwZZ2kkt2YAf7OHUCzHpqZQPnXaODcCgtIxHbRJEg8FG59WJ3Y7ncknet+lSjFRVkQlJyd2KUpUiIpSlAKUpQCvE0yorM5CqoJLE4AAGSSfAAV7qh+0zi+rsrFWwZgZZ8HB93QgaNvCRyF9VWQeNRnJQi5PsJQi5yUUVmfipvJ5rvBCyaUhBGCII86CfIuzSSY8nUeFfa9yR6cD0H/AOfdivFecqTdSTk+09FTgoRUUfGYAEk4ABJPkB1NVZuFx3Bi7VBmQvdSOdmSPZYYw43UY0eI2ibpUtx59SxwjrO4Q+GIwNUxz4dwEftVGXM4eJ2J0+9uV1fUtYgdT79F7MO3znFbaSaV1zmvoaqrTdnzmnqR3DrGeSVWil1glLhkuQZO6jMtorsO+2U1vp2AwKmZrIxW4hdgZLqYrIyjALTMWl0jGw0KwH2Vu8BiPZ9oww0x7Qj6qEYij9AqBRjzz51s8R4es8ZR8gHBBU6WUjoynwP8TUp1m5WeyIwopRut2Q3MAAEVzEokRFeNwhDAREjLKBsdLJuPIny2uns99o9vFbwWt1IFVFCQ3JI7F4xtGjsNopFXu4bAOjOcnAgOHcPitIQid2NAzFmb7WZj/rpUDy1ydHxbiP5Ps7fSZH0goxjDYVj0w8rdBjZFY9d6s4OfVZbFfFw6bvc/RasCAQcg7gjcEedfaxWtqsSJHGoVEVVVQMBVUYVR6AACstdU5QpSlAKUpQCo64P43bg9OxuW+0PAAfuZh9pqQYZBGceo6j1FUTjc+LmOOO9KnsyDM9xEBCGZS+dhqZgiYXz3yB1hN2Rks3CkD3F1OCSCUhXPlDq1lfTW7j5pUtVWtvdI0VE4iQqgKALuHYAYA6VlFxbf7yP73D/CsKVgWSqpwmaS0jY4RrQTXC4AKvbqLiRdWdw8Yxk9CAT1xWf3i2/3kf3uH+FQnDVjmt1RuIaGkll1p7zECY2mckAAZ1OCP/mflWHLUF/pUGbaMdb6X94j/u1D8evoVt5jDxFmcLsBdRMSMjVpAwS2nOBnripOVhYuSOCMggjzBz02Neqp3KtvGbO3xeOO4AVWZFCnxXBXIwdqlvdI/wCey/18f92ildXBN1Gcu3zTQdox3aSf1wFmdVX7FUD7K1XsoyCDezYPlcop+8AEVXODXXYrI4uxJB28gMRmIljVp2QSg6gSTkOQw3AJByd8OVmDoFM1FyJAwwZ2x6XTKfvVwRWH3G2/Tyfv83+LU7mCapUbY2sKuDHM7HBGk3TzA5xvpZzuMdfU1JUQFcghuhc3NxcH/ayvpO5+hhJjiG/QEIWwPGQ+tdfri/KqEW0QIwyRBCM53j7jfZlDVD+oSappeJfwKTm34GzI+ST51q8QvhDGXYMwBUaVGpmLMFUAZGSSwrYrS4hHrks0371zCdiBtEGmOc9R9FXJgrySZ1Zu0W0Ve84mLqaXsjudFpGCNLoJMtcyFTuMKpXOPD78t8onuhCo+j/IADbTFDh7jp0ywiiB/VYV6uOUZYNUk0cksqo7JNbbSPcyzt32PxHCaTuNIBYddzpcsrJHcRYeOYSdrHnHfWGNi0kylTp7Npi4BOSSldFwSTlB7LnPuc9TbdpLd859i919AzsK+Vns172fLeuWdMrvNUmowW46Ss2v1jiwzD9olR8s10r2V8L7OyE7KBJdMZicDPZ/DACfEdmFYD/iHxJJ5TzFmS4cL1WJYl67SXMmnOMbkAJ088V+g7W2WJEjjGlEVVUeSqMKPuArs4GFlfnf+rHIxstbc7vcy0pSugc8UpSgFKUoCD43xWQs0FpjtQuqSUjKW6HoT9aQgHSvpk4HWvcvcWt1uUFtFNIvu7BpOyJkkdZV1OT1bdjk9ASAPST4TfW8cc0Vy6RzyNMZRMNIcux+thZE0lAMHGnHSviTBb2PE8GBasFIjAUASJkbSYGe7sPq1perTJGzdc728TaZI51Y7BWgZNR3wAWwu+DvnFLnjWsYawuj1xqgibB88GSnHr3TDIkksMjMGUQrAZHkz0VYxLknBG/27Vm4XZ3qwxLJNDrCKGzA7nIAzlhMAx9QBmpat2MHLm5RvXkJeGTvNvJ2f/dpH/gV0bhkcMMMcZtZpCihS7Wgy2B1NSvu93+mg/dZP8xT3e7/AE0H7rJ/mKjGnl2M3I2W7hB24dM3qLWIfZ3mBrXvuLxpHI/4OmXSjNqa3hCjAJy3f6DFSXEJLqGKSRpYSEVmIW0kJOkZwB7x1qgn2kXNx9CyQqJfoyyo7ECTu5AMmCe9WJyUdwSlk8SNYAWUhmWHEyi3jPaRhAO03OD9IFIYkHBbzxU779F/uyf92g/v1t2HC7qNEzLbawiIX92dmYJ0BbthnqT0G7HatrsLv9Nb/usn+YqSi1xGCptz5w4Eg2rZBwfxeHqP263+X4UmtrcNaS6EJdcpEqPnJU4L5IwwPTGQOuKi5PZKCxPvCqCc6FhIAH1QTKSB9pq4JZXCKqxSQKiqqqpt3bAUYG4mHgB4VGKnfqQPPukP8zH9VD/GnukP8zH9VD/Gsmi6APfgdvD6KSMY8f8AaPXjN55W33y/wrYDJCwVkC2zLsV1hYlCL1we/nHooPSpCo1Dd5393xt0Mnnv4eWakqkjArkl1ae5Xs9uR3CWniPg0UzlmX5pIWXH1Sh8a63UDzbywLyMFCFuI9RhkOcAnGqN8bmNtIBHoCN1FacRS/lg4m+hV/incoNxDpO3wnoa1uGp2t/En5sUTyn+lIeyTw8FE3jnf55929+yl4biMxTLnVE5yR+sjdJI/Jl/6dKz8lxZlv5jjHaJED44hQA+P1nfFcSEHGTUlqv+HYnNSirdpL8evI7aJ5WzhRnSOrHoqKPFmJAA8zVT4XZFS8soAmlwWA+GNR8MKeGlcncdTk19e/N9OZs/i8TEQDORI65VrjpuNyq7/WPjW+Fz0rNSVun19hSjfqfl7nytxV0RsTsT/wBP9da8wW2O8+wFQvM/FNYMEZOtxg46xxnZnPkSMqo8znwNaIrM7G6TsjX5EtvfOI27Y7ryvdt4HsrcBYCf2+wOPnXea5z7IeCaRc3TKAHKwQ7dIYSQxHo0mofKJa6NXoqEcsF4688jgV5ZpsUpStxpFKUoBSlKAxzwK6srqGVgQVIyCD1BFVeLk2yN1Kvu8elYoToxtqd5st55xGvjUzxm+e3Bm2aFFPaJjv8Ao6HxPgVOBvnIxvh5ZuO3WS5xgTtlB4iOMaF1eGrIc7Z+IDwqDs3ZmRDydZocpAinplSynHlkGsv8mbf9H/aSf3qlKVLKu4wRf8mbf9H/AGkn96n8mbf9H/aSf3qlKUyruBDTco2zdUfywJ5lH3BwKw2/IllGwaOJlYdGWeZSPDYh8ip+lYyR7jJHfgGP68/75c/4lPwDH9ef98uf8SpGlZsjBHfgGP68/wC+XP8AiU/AMf15/wB8uf8AEqRpSyBHpwOMEENPt53dwR9xkwazfg9frSf1z/xrapSyBp2/DdDlu1lbr3WkLKM+mP8AyTW5SlZApSlARPMnLMN9FomBDDPZyrtLCx/OjbqDsMjoRsc1wXi/ErvhqXdjPF32kk0zqHjeZJWzJNGpBRsqcd1hpJGQcE1+kKVCUIy3ROM5R2OA8H52thGoiWRY1UAfQSMFA2AJTPlj762zz3EThO1f+hbSnHz1KK6tfcicPmyZLO3LHGXESo+wwO+gDDb1qDufY/ZnPZSXUI2wEuWcLjwAlD9aoywEd0+ehejjns0c1vuOzyAkfi8Q6ySFWk+xc6I/m2evSprkvkGS5IZleO1bvPM+VmuS2D3M4YA5/KEDb4PAjonBvZzY2zB1h7SQbCSZ2uGG5Pd1khDvjKgHFWWtlPCRj9Xx8mqpinLbnsYrW2WNESNQqIqqqgYCqowqgeAAAFZaUq6UxSlKAUpSgFKUoD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9698" name="Picture 2" descr="https://encrypted-tbn3.gstatic.com/images?q=tbn:ANd9GcRbGEmFCZDmDyQEx3U4yUgsf61hRL9FIt-Jd0cOd5l4p4an43X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571480"/>
            <a:ext cx="3099199" cy="3786214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428860" y="4643446"/>
            <a:ext cx="3871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Sie </a:t>
            </a:r>
            <a:r>
              <a:rPr lang="pl-PL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tanzen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 descr="data:image/jpeg;base64,/9j/4AAQSkZJRgABAQAAAQABAAD/2wCEAAkGBhMRERAUEBMVFRMWFxMXGBQYEhcSFxQXFhcaGBYUFxoaHCYfGBklHRQVHzIgIycsLTgsFR4xNTIqQSYsOCkBCQoKDgwOGg8PGiwkHyQqLSwvNSksLCwpLi0vKTUqLCksKSwsLCosNCwtKikwKiwsLCopLy0tLCwsKSwsNSwsKf/AABEIAM4A9QMBIgACEQEDEQH/xAAcAAEAAgMBAQEAAAAAAAAAAAAABQYDBAcCAQj/xABJEAACAQMCAwUEBAkJBwUAAAABAgMABBESIQUGMRMiQVFhBxQycSNSgZEVJDNCU2KClNEWVHKTo9LT1PBDVWNzoaKxRIOS4fH/xAAaAQEAAgMBAAAAAAAAAAAAAAAAAgQBAwUG/8QALxEAAgECBQEHBAEFAAAAAAAAAAECAxEEEiEx8CJBUWGBkdHhMnGhsRMFM0PB8f/aAAwDAQACEQMRAD8A7fSlKwYFKUoBSlKAUpSgFKUoBSlKAUpSgFKUoBSlKAUpSgFKUoBSlKAUpSgFKUoCA525jNlas6ANM7LFApBIaaTOnP6oAZz02Q1xTjsJ1iMNJJdTBmkumkcMiat2AVhjvEhUHdGfnV15y5sg4i1tFaa3WC4Ezz9mywkRxummNj8ZJlG42wpPTGarYcKmv+IzJa9mGROzYyagoWJlZ37oyW1XCgLsCFbJFUK85SqKEHsr+ZfowjGm5zXb+DHB7Sr/AIYqw62u0I1K0nekTcgqWwSy9MZ6bjw2V1zk3khLGN+0Imnl0mWQrsdOdKIpzpRdRx4nJJ67Ku01JRSk9SnNxcnl2LPSlKkQFKUoBSlKAUpSgFKUoBSlKAUpSgFKUoBSlKAUpSgFKUoBSlKAUpSgFVP2l8Z7CyaMOEe4zCGJxoQqTNL6aY1c58yvnVsrjnt4wZrJVZizRXCvGACOzLRY0/Ud3Cx5APXwxvGd1F2JwV5K5TbuxWe8tzbSMqKI1Uxv3VSIF5WXw6PCnTGpmz0Ne7Pit3a31zPYI0jF51bETThEbskLaFIyTKqgZ2zHvneoK6AiwI2YNEMKyHSq9mSDI7b4RpWmbHUgRgddr7yPy1xK3vYI1M0EUsdtM2I0YCGOR2ZZpGXuSuQSY0JP4wNWymqdCDzJ30S5z7lytNZWu1855HauHySNFEZlCSlEMiA6grlRrUHxAORn0pWxSrxQFKUoBSlKAUpSgFKUoBSlKAUpSgFKUoBSlKAUpSgFKUoBSlKAUpSgFKUoBX5y5s5gN3eXN0CAgwIckbIhdLdt/AsJ7gjyjX7eue1LmE21kY0YLLckwox6RqVJmlPosYY/PFcRmjUqqlSiHDMOmlNAbScfUt1jT53bVWxE7LKWaEL9RZ/Y5ysJ7rtZU1RwIsultwsz4FspB+Ls4kZv1S613iufcC4tbcGsIve2xc3H0zQIO0mdpBsioN8IiqmdlGjr55eGe2GzfPvIe2O+ktiZX3+ENFq+k/UxnyzW2HSknuap3k21sXylQHKPOtvxNJXte00RsFLPGUDEjPdJ67dfEZHnSthrJ+lKUApSlAKUpQClKUApSlAKUpQClKUApSlAKUpQClKUApSlAKUpQCleZZVRWZiFVQSWJAAA3JJOwHrXNebva/EqvFYZkd8xrcdIwx7oMAwWuGBORpGnp3qw2luZSb2Knz3zMtzxCRpGAtoGe3jyQMiIhrtwD1LsI4RjqDVRt4bi9leOONmllTeNF1TYdtchOTpijyyJqc/DGm29aLwCJYsu+o9qsa5V5iQSuV6rCrSnwySAx1dK6d7KvZylxE1zdahGQ8CQxysiyqj/AErzMhBlDSIRpPd7njkYqqKnO/NC25ZIWNThHJDXDSmTN7OxIkCzPHbRNvtdXY+kuXBOOzh2BUg4BFXPg3saso2Z7hRM7YygXsLcY6BYUO43/PLVera2SNFSNVRFACoqhVUDoABsB8qyVaSSKrk2YrW0SJFjiVURQAqKAqqB0AA2ApWWlZIilKUApSlAKUpQClKUApSlAKUpQClKUApSlAKUpQClKUApSojmDmu3slHbv32+CJRrlf8AooN8bfEcKPEigJeqlzX7SLay1Iv0069Y1YKsfXeaQ92IbdN23GFNU665p4hxgvHaL2NuNQkYS6UAAyRPcgbHHWOHJ33bFZeWeVolZPcI1vZUI/G5V0WFuckk26L+XkBHVST5yL0qN29ieVLc0b0XvElM9/MLWyDd0yIUjbONIhgJD3DnweXbPwpvVN47bpJd4sBLH7sywCWdC089zISrMwY5jCqpYLpGnSTpBOK7LzC8fCrWe/uXNzdKuEkkAH0jbJFCg2ij1HcL3sAli2M1x2xhdQxZyJhkNI2N7u6GqaQ+Zii6/tfborvJHxZvorPLwRrxWSrJotV6uCvVi7auwtQW6nVIZJPLATFfpDgfCxa21vApyIo4484xq0qAWPqSCfma4z7JOEe83qylcRxDt9JGQBpMFmh9QqyP80B+XdKzQjZNvliNeV3ZClKVYK4pSlAKUpQClKUApSlAKUpQClKUApSlAKUpQClKUApSvE86orM7BVUElmIUKB1JJ2AoD3WnxbjMNrGZLmVIkG2pjjJ8FUdWY4PdGTVG5j9raL3LBe0YnSs7qxiZs9IUX6S4J3xpwviCar/8mJpGW54xcSRajhE/LXc2escESZEA/VjVmxnOnGahm7I6k1DtloSfGfaXc3Uht+FxSKx/O0K87LnGsRt3LdOnflPj8INRdnydGkjLea728cBmsIJS+D1DXtwxzjdfiKrsdKvVw4Hy3I0QjiiPDbQnUY0fN5P5tNKCexJAGdLM+D8SYxW5xviMPCrdIrWNRLIWEUeCQXxl5pTnUyrkMzE6jkDOWFGktZP2Mp36Yr3KdzPeSB0tWEErqFJs4+7Y2Sbdn26gK905AYhCVXYHQBgnVnsp2Aae7uSQFULHMbVFA6BIodKqPnk7day2Nr2KlmJeRyXZ2+KR2+KR/U/9AAB0rU4vxHsYpJTuVGwJxqYnCr9rECuPVxdSpK0HZHWpYWFON5q7KjxuUG6SMPK1taKJZEaeWVNabRxKrsQDlkXb67Dwr7xiKVYeyQF5myjBcd+ecGW5b9mLCD0lPpXzhUQTS8mTkNeTHG7ohIt19S76pMeoHlUrwK3ZrlmfcQKVbHQ3ExElwR5gAqg9MYrZOdtXrbv53/hohGF9tL93O783N72Y87R2JuPeIu7IYlZ4tTPbCNdCxyxMA+lcsdS5+I7V3OCdZFV0YMjAMrKQyspGQwI2IIOc1xfjfLqTASIdEg+CUfEh8A3102wVP/3Uj7HuYXWVrSTZJBJJGu+IpYmC3EK/qk5kA26P51Zw2JU+krYnDuHUdapSlXiiKUpQClKUApSlAKUpQClKUApSlAKUpQClKUApUFzFzpbWXdkYvMRqWBBqkYdASOiLn85iB61zi65g4hxh3igXEXwvFE+mKPOxFzcYBc9cxoOmRpbrUZTS07ScYN69hc+Zfabb23aJBieZPiAbRDGfHtZsFVI+quW8wKpT2d/xYGe5kWK0XvGSUGG2jVQDrihbebHXtJTp8j4VI8G5ct4W7OGNeJXaaQVGmOxs2BxhjuoYdcd+TYYVc1dLblUyFZOIyC6kBDLGUC20LDOOziOdTDPxyFm2209Kxlcvq9CWZR+krvLvBgpzwuLBYYbil0pdnXG/u8WVYqTjwjj2yNfjbeE8sxW7tLl5bhhhriVu0lIznSDsI0yfgQKvpUtSp7bGtu5jnnWNWd2CooLMzEKqqBksSdgAATn0rkovDeXEt3ICA+BGrdY7dfgUjwZjmRh5sB+bW9z5xq4e691uEMFr3THvkXpBJwzjZQMZ7H4jsTkbVomQ4x9/mfnXLx1Z/wBteZ0sFR/yM+zS6iT93yqoczuLm4htMkKPpJSDgKAM5PyTWfnIhqyX14sMckj/AAopY/Z4fM9Ptqm8FtWlDs+e0u5GQnoVhjOq4PyO0Qx4BelU6EbXn3fv4WpcrO9od/PybrTgDtGGNf4269MRQ4W0g/abQceYep/g1kYoUVvjOXkPnI51OfvJHyAqGtfxiRGI2mftj4fi9udNupH6zsr49W+yzViq9MvOfBmktb858m0n5Jv9eVQHI6KOLWoH87viPHY202v/ALjU7ezCOIFjgAFm9ABk/wCvSo72O2rS3iyMD9Hbyyvv0ku5cqDt9VZTjbwrbgotz8/9M04uSUDtVKUruHFFKUoBSlKAUpSgFKUoBSlKAUpSgFKw3d4kSM8rqiKMs7MFVR5knYVz3mP2r7FbFQBkKLmVSFJPhDF8UrHcDVpGegeoyko7koxcti88Z49BaR9pcyLGpOBnJZ28FRRlnb0AJrnPGPaFd3kggsI3iDZwFUSXMi9A31LZP1mJ+aVGR8tyy5vOKTG1iOzSzkG6lHURxJjEKnwQLq8kBOatfCOEzyoI7GI8NtDgtMyq17c9N8Nq7Ikau/IWfp3RUeqXgvz8E+mPi/x8lbt+T4bZl9/dpZm744dbFpppifz55Mh3HmSVTbdmFXW15cnuFVbnFrarstjbNoypA2nmTSTvnuRaV8y9TPA+XILNSIEwWOXkYl5ZWJJLSSNlnbJPU/LFSdTjFR2ISk5bmGzs0hRY4kVEUYVFUKqjyAGwrNSlZIilKUBE818Ojns7lJo1kXspDpZdWCEOGHkw8CNxXKOCyl7a3ZjlmiiJPmSgJNdD9pl/2fD5Y1OHuSLZOnWbIc7+UYkb9mqOqgAAbAbAeQHQVy/6hJdKOngIvqZWubrvW8NsnxOVb7dWmIHHhqzIfSE+dYZIMq6RZAcrYw46iOMk3EuP2ZN/+GKiuYZnhvZrqIalXTEHYFkWUx6SBgggqCdwCM5B615g5kSNchcGGEwwMGEkbTPu7l9tyNB3H1ulQjTeSOXj5byubJVFnebi5fzsW7ggDNNKuylhFGM7CODKDHzcyH5YqWArW4fZiGKKMdEVV+eBgn7Tk/bWxnG/l4+Vc+bu9C9FWRGc5zllWEdZnEZx4RjvSn02GP2qvXsh4SEs3uCO9dSM49IUJSBfQaQW/wDcrl3Mt0XuW0HvC3ITDDHaTy6F+Ryq756Gv0Hw+yWCKKJPgjREXp8KKFHTboBXWwMLK/ObHKxs7u3ObmxSlK6JzxSlKAUpSgFKUoBSlKAUpVY5k9oVtZsYxme4/QRFSV9ZWJ0xD+kc+QNG7asyk3oizk1SeYfafDFrSzAuJV2L50wIfHVJ+eR5IG6YJWqPecUv+LyyRANKu2q1ibs7eEHce8SnBc93o3XBwlb9lwS2hk7GVfwlfD/0UOBbW+OhmY90AHAJkz4YQVqzSl9HqzbkjH6/RGktvecVYzyyAwKSxuJT2VnBp/Ohjz9IR9fJ/wCYOlTnAuGqjK/CoPe5s6G4lcnTBH4MbdMgyLsfyQAP12qywcnPcOJOKyLPjdLVFK2kR230nedtvik23OFFWpEAAAAAAwABgADoB6VKMFHXdkZVG9OwhOEcqpE4mndrm6wAbiUDK7biFB3YE3PdQfMt1qcpSpmsUpSgFKUoCuc5c4jh4tsQmZ5pezCB1jOAhZmBbukjAAUkZLdajV9q1tp78F2kmD9H7s0hJ8ldCYz5Z1D1xWt7TrjVLw+HAOHluG2zpEcZiXx2y1xtt+YfKqHx3iU8L2/ZRhomYiVtDyFBt4Jv0J8DuKpVsRKFTJFLYu0cPGdPPK+5u8xcyXF3NHI6BGJZLWBsN2C7drcTEdXI0jA6AhR8TGokXNzaLdyXD9rEuOxzjW7HACkKAACxAx91SXD4WZ3nkUqzDQiHrHEDkA+TMe8f2R+bVX4hLJLPcP7woFqWnMEuQmYnKwooGGYlQXyMjMiA7nakm603mt4+y/RcaVGKtfw93+yQiBh06+97rGZH6fS3c+cDPie+2P8AmrWC15Viml0zordkmJXGVMlxMRI/eG5CqRjf8+tGfiL27QLexOmJDdzMO+HZtRgB0nud5QulunZipq2eYWUclq0TSOxlldjqQayWlIx4qcDHkh8azJTh22v288/VCLjPxtz29GTHFOIiCPURqYkKiDq7t8Kjy8TnyBrFyT7P/wAKyyT8QZnhhbRpViiSSYDNGoG4iQEDPxM3jsRULdXRnksGcAfQGcgdNbhF8egALYrs/s4shFwuxx1kiSZj5vOO1cn7ZCPkBW3BU7NvnNDTjKl1ZGnf+yjh8jxvFCLd0eNsw4RX7NgwV4yCjLlR1WrhSldQ5gpSlAKUpQClK0+J8TEIXus7udKRoMs7YJxvgAYBJYkAeNNgblK0rDigkZ0ZHjkQKWRgOjZ0srKSGUlWGQfDfFbtL3ApXl3CgknAAJJ8gOpqN5Z4qbq2SZgBrMuAPBRI6qPnpA+2sX1sDlfH+c+JcQme1toLiJVZlaKING7aWI1TXDhRFG2Bsu+DuTnFR3FeVLvhkUTzxxGFiQwt0lkMBIyDIcYbJwufM13mlQnTjP6jbGq4fScI4LyJd3sgaFbizhdwZZ2kkt2YAf7OHUCzHpqZQPnXaODcCgtIxHbRJEg8FG59WJ3Y7ncknet+lSjFRVkQlJyd2KUpUiIpSlAKUpQCvE0yorM5CqoJLE4AAGSSfAAV7qh+0zi+rsrFWwZgZZ8HB93QgaNvCRyF9VWQeNRnJQi5PsJQi5yUUVmfipvJ5rvBCyaUhBGCII86CfIuzSSY8nUeFfa9yR6cD0H/AOfdivFecqTdSTk+09FTgoRUUfGYAEk4ABJPkB1NVZuFx3Bi7VBmQvdSOdmSPZYYw43UY0eI2ibpUtx59SxwjrO4Q+GIwNUxz4dwEftVGXM4eJ2J0+9uV1fUtYgdT79F7MO3znFbaSaV1zmvoaqrTdnzmnqR3DrGeSVWil1glLhkuQZO6jMtorsO+2U1vp2AwKmZrIxW4hdgZLqYrIyjALTMWl0jGw0KwH2Vu8BiPZ9oww0x7Qj6qEYij9AqBRjzz51s8R4es8ZR8gHBBU6WUjoynwP8TUp1m5WeyIwopRut2Q3MAAEVzEokRFeNwhDAREjLKBsdLJuPIny2uns99o9vFbwWt1IFVFCQ3JI7F4xtGjsNopFXu4bAOjOcnAgOHcPitIQid2NAzFmb7WZj/rpUDy1ydHxbiP5Ps7fSZH0goxjDYVj0w8rdBjZFY9d6s4OfVZbFfFw6bvc/RasCAQcg7gjcEedfaxWtqsSJHGoVEVVVQMBVUYVR6AACstdU5QpSlAKUpQCo64P43bg9OxuW+0PAAfuZh9pqQYZBGceo6j1FUTjc+LmOOO9KnsyDM9xEBCGZS+dhqZgiYXz3yB1hN2Rks3CkD3F1OCSCUhXPlDq1lfTW7j5pUtVWtvdI0VE4iQqgKALuHYAYA6VlFxbf7yP73D/CsKVgWSqpwmaS0jY4RrQTXC4AKvbqLiRdWdw8Yxk9CAT1xWf3i2/3kf3uH+FQnDVjmt1RuIaGkll1p7zECY2mckAAZ1OCP/mflWHLUF/pUGbaMdb6X94j/u1D8evoVt5jDxFmcLsBdRMSMjVpAwS2nOBnripOVhYuSOCMggjzBz02Neqp3KtvGbO3xeOO4AVWZFCnxXBXIwdqlvdI/wCey/18f92ildXBN1Gcu3zTQdox3aSf1wFmdVX7FUD7K1XsoyCDezYPlcop+8AEVXODXXYrI4uxJB28gMRmIljVp2QSg6gSTkOQw3AJByd8OVmDoFM1FyJAwwZ2x6XTKfvVwRWH3G2/Tyfv83+LU7mCapUbY2sKuDHM7HBGk3TzA5xvpZzuMdfU1JUQFcghuhc3NxcH/ayvpO5+hhJjiG/QEIWwPGQ+tdfri/KqEW0QIwyRBCM53j7jfZlDVD+oSappeJfwKTm34GzI+ST51q8QvhDGXYMwBUaVGpmLMFUAZGSSwrYrS4hHrks0371zCdiBtEGmOc9R9FXJgrySZ1Zu0W0Ve84mLqaXsjudFpGCNLoJMtcyFTuMKpXOPD78t8onuhCo+j/IADbTFDh7jp0ywiiB/VYV6uOUZYNUk0cksqo7JNbbSPcyzt32PxHCaTuNIBYddzpcsrJHcRYeOYSdrHnHfWGNi0kylTp7Npi4BOSSldFwSTlB7LnPuc9TbdpLd859i919AzsK+Vns172fLeuWdMrvNUmowW46Ss2v1jiwzD9olR8s10r2V8L7OyE7KBJdMZicDPZ/DACfEdmFYD/iHxJJ5TzFmS4cL1WJYl67SXMmnOMbkAJ088V+g7W2WJEjjGlEVVUeSqMKPuArs4GFlfnf+rHIxstbc7vcy0pSugc8UpSgFKUoCD43xWQs0FpjtQuqSUjKW6HoT9aQgHSvpk4HWvcvcWt1uUFtFNIvu7BpOyJkkdZV1OT1bdjk9ASAPST4TfW8cc0Vy6RzyNMZRMNIcux+thZE0lAMHGnHSviTBb2PE8GBasFIjAUASJkbSYGe7sPq1perTJGzdc728TaZI51Y7BWgZNR3wAWwu+DvnFLnjWsYawuj1xqgibB88GSnHr3TDIkksMjMGUQrAZHkz0VYxLknBG/27Vm4XZ3qwxLJNDrCKGzA7nIAzlhMAx9QBmpat2MHLm5RvXkJeGTvNvJ2f/dpH/gV0bhkcMMMcZtZpCihS7Wgy2B1NSvu93+mg/dZP8xT3e7/AE0H7rJ/mKjGnl2M3I2W7hB24dM3qLWIfZ3mBrXvuLxpHI/4OmXSjNqa3hCjAJy3f6DFSXEJLqGKSRpYSEVmIW0kJOkZwB7x1qgn2kXNx9CyQqJfoyyo7ECTu5AMmCe9WJyUdwSlk8SNYAWUhmWHEyi3jPaRhAO03OD9IFIYkHBbzxU779F/uyf92g/v1t2HC7qNEzLbawiIX92dmYJ0BbthnqT0G7HatrsLv9Nb/usn+YqSi1xGCptz5w4Eg2rZBwfxeHqP263+X4UmtrcNaS6EJdcpEqPnJU4L5IwwPTGQOuKi5PZKCxPvCqCc6FhIAH1QTKSB9pq4JZXCKqxSQKiqqqpt3bAUYG4mHgB4VGKnfqQPPukP8zH9VD/GnukP8zH9VD/Gsmi6APfgdvD6KSMY8f8AaPXjN55W33y/wrYDJCwVkC2zLsV1hYlCL1we/nHooPSpCo1Dd5393xt0Mnnv4eWakqkjArkl1ae5Xs9uR3CWniPg0UzlmX5pIWXH1Sh8a63UDzbywLyMFCFuI9RhkOcAnGqN8bmNtIBHoCN1FacRS/lg4m+hV/incoNxDpO3wnoa1uGp2t/En5sUTyn+lIeyTw8FE3jnf55929+yl4biMxTLnVE5yR+sjdJI/Jl/6dKz8lxZlv5jjHaJED44hQA+P1nfFcSEHGTUlqv+HYnNSirdpL8evI7aJ5WzhRnSOrHoqKPFmJAA8zVT4XZFS8soAmlwWA+GNR8MKeGlcncdTk19e/N9OZs/i8TEQDORI65VrjpuNyq7/WPjW+Fz0rNSVun19hSjfqfl7nytxV0RsTsT/wBP9da8wW2O8+wFQvM/FNYMEZOtxg46xxnZnPkSMqo8znwNaIrM7G6TsjX5EtvfOI27Y7ryvdt4HsrcBYCf2+wOPnXea5z7IeCaRc3TKAHKwQ7dIYSQxHo0mofKJa6NXoqEcsF4688jgV5ZpsUpStxpFKUoBSlKAxzwK6srqGVgQVIyCD1BFVeLk2yN1Kvu8elYoToxtqd5st55xGvjUzxm+e3Bm2aFFPaJjv8Ao6HxPgVOBvnIxvh5ZuO3WS5xgTtlB4iOMaF1eGrIc7Z+IDwqDs3ZmRDydZocpAinplSynHlkGsv8mbf9H/aSf3qlKVLKu4wRf8mbf9H/AGkn96n8mbf9H/aSf3qlKUyruBDTco2zdUfywJ5lH3BwKw2/IllGwaOJlYdGWeZSPDYh8ip+lYyR7jJHfgGP68/75c/4lPwDH9ef98uf8SpGlZsjBHfgGP68/wC+XP8AiU/AMf15/wB8uf8AEqRpSyBHpwOMEENPt53dwR9xkwazfg9frSf1z/xrapSyBp2/DdDlu1lbr3WkLKM+mP8AyTW5SlZApSlARPMnLMN9FomBDDPZyrtLCx/OjbqDsMjoRsc1wXi/ErvhqXdjPF32kk0zqHjeZJWzJNGpBRsqcd1hpJGQcE1+kKVCUIy3ROM5R2OA8H52thGoiWRY1UAfQSMFA2AJTPlj762zz3EThO1f+hbSnHz1KK6tfcicPmyZLO3LHGXESo+wwO+gDDb1qDufY/ZnPZSXUI2wEuWcLjwAlD9aoywEd0+ehejjns0c1vuOzyAkfi8Q6ySFWk+xc6I/m2evSprkvkGS5IZleO1bvPM+VmuS2D3M4YA5/KEDb4PAjonBvZzY2zB1h7SQbCSZ2uGG5Pd1khDvjKgHFWWtlPCRj9Xx8mqpinLbnsYrW2WNESNQqIqqqgYCqowqgeAAAFZaUq6UxSlKAUpSgFKUoD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714356"/>
            <a:ext cx="1571636" cy="315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AutoShape 2" descr="data:image/jpeg;base64,/9j/4AAQSkZJRgABAQAAAQABAAD/2wCEAAkGBhQSEBESEhMUFRIWGBUVExMUGRUXGhYaFxUXFhcYGBcXGyYeFxovGxkVHy8gJCcpLC0sFiIxNTEqNSYsLCkBCQoKDgwOGQ8PGiwkHiQsLCwvLSkqLCw1KjYvLi0qLCosMCo0KiosNCotLCkpKSwpLCwpLCkpLCwsKSwsLCosLP/AABEIAMgA/AMBIgACEQEDEQH/xAAcAAEAAgIDAQAAAAAAAAAAAAAABQYEBwIDCAH/xABCEAABAwIDBgQCBggFBAMAAAABAAIDBBEFEiEGBzFBUWETInGBMpEUI1JyobEkM0JigsHR8AhDU+HxFWODkmSiwv/EABoBAQADAQEBAAAAAAAAAAAAAAACAwQBBQb/xAAwEQACAgEDAgQDBwUAAAAAAAAAAQIDERIhMQRBE1Fh8DJxoRQiM4GxwdEVQ2KR4f/aAAwDAQACEQMRAD8A3iiIgCIiAIiIAiIgCIiAIiIAiIgCIiAIiIAiIgCIsbE64QwSzEEiNj5CBxIY0uIF/RAZK1dvX2qe55w+F5Y3K11U9hs4h98sII1bcDM7nlLRwcVDbL/4hxLVeHWQshgebMkYXHw7nTxL/EOrgBbp0pWPYual80rCQ6snkLCeLY7lrT7RMb81CbwjT00FKf3uFuZGy286rw5skdLH49E112tkzHwzxd4bwbht9bG456XN/Quz2Pw1tNHUwOzRvFx1aebXDk4HQheXK/GxDlgpw0BvlL3cARxt1PU9Sp3c/tRNBisMDZXGmqHkSMAGQvdGcrg0aNdmDNRyGq5GWeSV9SjvF/P/AIemERFYZAiIgCIiAIiIAiIgCIiAIiIAiIgCIiAIiIAiIgCIiAIiIAqhtNvQw+in+i1Mjs5AzgRve1gcLjPYa3B4C/FW9Vfa7YDD6281XE3MxuswcYyGt18zgQCAL/FeyA1pvU2TwiPCzW0jGNkmfH9HfE95Y+7rvAZmLQAwP4AWIA04LUFLjkjCy5zBgeGA28uZuXjx00WRtLUROmkjpDL9DY930dkjy7jYF9jYNLrZuF7WB4KLp6Z0jgxjXPedGtaC4n0A1K40mTjKUN0dsj2FrNTcA3FuJuTe63LuI2MAlbWzlrHNa76NEXDO4vbZ0pZe7W5fK241uTwteQ3dYFgb6BkTpKaSqmZlm8YsbM1725Xsja+xZY3ALel7lVGPchiVNWwFjWSRiVjvHjeGhoDwczg4h7TYX0B7EriWDsrG/wBD0kiIpFYREQBERAEREAREQBERAEREAREQBERAEREAREQBERAEREAWjN+O8fMXYbTO8oP6W8HiRr4N+g4u72bycFb9728gYfB4EDh9Mmaclv8AKYdDIR14ho668rHzS92pubk6knW5/n/uuMnFdziV6D3G7ujSx/T5wRPMy0UZ/wAuJxDrn991gew9SBQ9zW736dU/SJ23pIHAkHhLINWs7tGjneoH7WnpVEckzS28zcfLUVMlXQuaXSuLpYJDls4jVzHcDc6kG1ieNtBf92eF1lPh8cVe/NM0uyjMHlkegaxzx8RHm1udCBfRWpF0iEREAREQBERAEREAREQBERAEREAREQBERAEREARFjYhiMUEbpZpGRxt+J73BrR7lAZKLV+Nb9YBdlBDJVvGmexiiHq5wzH5D1UG3ezijiTkomN5NyTPPufECi5JclsKbJ/Cjdigdttr4sNpH1Eup+GKO9jI8jytH5k8gCVQI98NSwZpo6csbq/KJGac7EvdY+xWp9vtuZcUqvFeCyFgyww3vkaeJPV7tCT6DkEUk+Ds6JwaUkQ2L4xLVTy1M7s0shzE8ugAHJoFgB0AXfsvs7LXVUVNCPPIfiOoY0aukd2Aue505hRZF/wDb8gvTe6Dd9/0+l8WZv6XOAZL8Y2cWxDp1d301yhDknjZFv2fwKKjpoqaEWjjbYdSeLnO6uJuT3KkUXCaZrGlznBrRqXOIAHqToFIqOaKrYnvKoYdBMJnfYpx4vzc3yN/icFTcR3sVVQ8w0cOR3RrTUzeuRgyR++cKLkkWxqnLdLbz4No4jicVPGZZ5GRRji+RwaPS559lrzHt8V7soIs//wAicObH6sj0fJ75R3Krx3f4lVyCWeMufykrJm3bf7LIw/w/RrWqQbufrCNammYegZK/8S5v5KLcnwi6FdMfxJZ9F/JhYPvMr4HOMrmVbXG+WQCFzeoY+NpAHZzT6q2UW+alNhPDUwHmcnis9nQlx+bQtTbZ4bWYVJGKl1NKx/wmJ1n26ljiHD1sW918irmOyZCXuf8Aq2MBe93ZrG3cT7KGqceTSquntTcXjHvubzot5eGyi7a6nHaR4iPylylWKCdr2hzHBzSLtc0ggjqCNCtJYLuxrK4fpDTSUx4+IA6Z46Nj4R+rjcdFfcK3SUVPGI43VQHE2qZ2XPMlsTmtv6BXJt8nn2RjF4i8l0REXSsIiIAiIgCIiAIiIAiIgCIiAjdotoIqGmkqZ3ERxi5tqXEmzWtHNxJA/Ow1XnTHcbnxmc1FQXMpWn9HpwdAOF+Vz1dxPAWAFrNvqx01eIw4cxx8CACScDm9wvY+jC0DvIVCMaAAALAaADkAqrJ42R6HR9OrPvy4OMMLWNDWgNaOAGgXNFA7TYxkHhMPmI85H7LTy9T+Xqs6WWetZNVxyyN2ixjxXeGw/VtOp+04f/kfj8lC36f33X0/3/T+qysMw8zShg56vPRvP3PD5LSkoo8WUpWzz3Zad2LKeGqZWVjHuhiN4wwB31gItIW8XNbqbDW4FgbWW8q7exSNZmgzzki7cgytP8T7W+RWoIYg1oa0WaBYDpZMJnio6plRJEJKYm1TEbkAE/rmtGhcOY4Ed9RWrG9jVPpIQWp5eFvgt1fvTrZfKzw4S42a2BjppNeDQXA5j6Rrrp931fXOElTmA4h9a9zyPuQC4b6HItwYfBCGNdC2MMcA5pjDQCHAEEZeIIsVD4nt7SQyGESGeoF/0amaZpbjiC1lwz+IgK3T5sxO9L8OKX1f1IXCt0NMyxqJJKg/Yv4Uf/ow5j6Oc4K5UVBDTx5Io44oxrlY1rGjvYAD3VEqNqcUqXZaanjp47lpddtVMP4WuFPG7q2STRZkG7901n1j3TO4/pL/AB7fdhAbTRnt4cnqpJJcFEpym8yeSSrt4tIwubC59XI34mUjTNl+/IPq4++ZwsqtiG0eK13ko2x0zDcF8dqiQf8Am8tM3uGvc4K90uzUDGtaW5w34RJ5mttzZHpHH/A0KVAXSJp6i/w/Nll8auqppHHV7Q7M556ulc2/sB/EVsvZ/ZOloWZKWBkQ4FzRdzvvPN3O9ypZEAREQBERAEREAREQBERAEREAREQBYuKYiynhlnkNo42Oe89mgk++iwNotrqahDDUyFmfN4bWske52W2awY09Rx6rU+2+3T8TZ4DI3w0eYOeH2Ek+UgtDmj9Wy+trkmw4KLklyW11SseIopmGSvnlqK2UWkqHueB0aXE2HbgB2aFJr41thYaAcAuFRUNY0vebNGpKyN6nk+grgqoKPkYmM4qII78XnRjep6nsFR3yFxLnG5JJJPM8yV34jXGaQvd6BvQcm/zKx7f33/otEY6UeVfc7ZenY+W7XPT14D1V3wPCvAj11kdq8/k30ChdlsLzu8Zw8rT5O7ubvb8/RWxV2S7Gro6f7j/IL45oIIIuDoR1X1FUegbG3JY26WlqaJ5JNJJkY7n4UmYxi55gh49MqtlNsTTMBaGfVk3MIJbG8nUukaNZyf8Aul615uKafpmLnl+jD3tKtxLauD5ixYm0vNnCKINaGtAa0CwaAAABwAA4Bc0RdIBERAEREAREQBERAEREAREQBEXwutxQH1FSMf3tUkBdHBmq5hoWwWyNPR8x8g9BmI6LXddtxieJyOhgL2jgYKAEuAP+rVOsGcxxaFzKLI1yaz282be2g23pKLSeYeJyhZeSU+kbLuA7mw7rXu0G+WUgiBjKaM8JZy18p+7GDkafUv8ARcdm9ykpGaqlEAdq6Ons+V1/9SoeCL3+y0+qvmG7JYfhzTM2OKMt1dUzOzPHczSklvsQFzdk14cP8n/pfz+h582tqat7oqqR1YQc7GzTCRrHEtzgR5wG2NtQ1oGgXXg2MOc/wpdSb5H6DNYAkEDnY8VuXbj6JjNPDTwTyOcJmujmgglmia4BzPrXtbkazzG5zAjQrRgwyeGvdBIy0tOXZwDoS1uUWPQ+Wx6OVc4mvp718nlbLj1LQTbU8FTsexnxnZWH6tvD94/aPbp81Ox1olilZMwtcCGOYDxLrFoaRzP96Ku1Wz72h5a4Pa3KHcruJtkb9q2g5am3VQgknuaOpnKUVo47kcO3t6dV30NEZpGxt0vqT0bzP9/zXRIC0lrwWuHxA6H0Vs2Vw0sjMjh55LH0by+fH5KyTwsmOmvxJ6e3cmKeAMa1jRZrRYBdiIsx7aWAuMkgaC46AAknsNSuSj6mF1VUQYfCfrZ3ta8jXIzi4n+EFx7N7rsVl4K7bFXByZtbcPhRZh8tU8WdVTPkH3G+Rv8A9hIfQhbLWPh1AyCGOGMZY42tYwdGtAA/ALIW0+bby8hERDgREQBERAEREAREQBF11FS2Npe9zWMGrnOIaAO5OgVDxvfTRREx02eslHKAeQH96V3lt3bmQ6k28I2AobH9saSiH6TUMY48I75pHfdjbd5+S1FjG8DEaq4MraWI/wCXTfHboZ3ag92BqqjGATNhpoXTVcp0Y27nuJ1LnvOoHMknvoNVX4i4W5rj0kktVj0o2Vju+KV4IooBG3nPVcfVsLXX93uHoqM6sr8Ufka6przezgLRUrT+9lAjPvdX7ZXc4NJsUe2Z+hFMy4hj5+fnKfXTj8SkMa3vYdRWp6fLK5ujY4MrYmW5ZwMvazA430su4b5IOyuO1a/N/wAcEds5uWFmuxGXxLcKWC8cI7OcLOk9NB6q3YrtLh+ExNje+GBoHkgjAzH7sTBf3tbqVUWS43ijgWEYbSHi7K7xXC/7Oa0nTW0XurVs5u4pKRwly+NUcfHmDXOB5loADWH94DMeZKkljgolJyeZMou2++GujjidS0L4I5hIYpqkAyOEeXM5sAPkHmaQXXBB4aK07ObC09QyGsqp5MRe9rZI31FjE3ML/VwDyM9Dex6Kqb1cXbNiEcTLEUsbg8j/AFJyxxb7MjYf/Iqa2FzSDDNPAb3+olfGLnU6A2HsoOxJ4NdfRysrU0b92m2opsOp/FncGt+GONou6Q8mRs5n8BzsF56r8TfJPPOWD6VUvMhjvpE3gwPdyaBYdSVmT5nu8SR8k0gFmvmkfI4dgXk5R6WUHg0jntfG9jmuuTO92ma97NHTSw6BvDiFCU9SNNXT+DJZ5f0M3ZqgpHQTyVM31j5mw0znyGJoe9oM1QbEHK1pB1NrWHFysGM7FsYx89BKHUsJayNkrg4TTG/iOjlFhlbe5Ljlu2TVobcU6kw6z3yNOYzZsgLRdrLgl+ug0sAP3m97dVHE+oe2J2dtMxzpW05uGtuGtBHIl1tSOh6rnJT4diaw92/f7ErDQwzQsJAeNXZzoS6/mJI7304LKixCJzsjZGF32QRy6LC2iNoA0HKHPYw20s08R24LJbg0QkbIGWc0WbYm2gsNOF7KvtueksqWIpdsmYihKzGnOJbDYNFwZCL3I0OUcLdysKHG5gTdzXAPy2c0C/DW7bW491zBY5+jJ7FK4QxPeeIHl7uPwj5q0/4d9mi99TiMouf1MTjzJs6V2vbI2/dwWt9o8QEtOyws4SAObxscpt6g30K9RbH4GKOgpaYC3hxtDu7yM0h93lx91oqWFk8jrrNU9PZEwiIrTAEREAREQBERAEREBSsc3w4ZSlzHVHiSNuCyFrpDccRmHkv/ABKhYjv/AJ6h/g4fTsjve0tQcxA6hjdAfdyy8K/w5RtqpHVFQ6SmBvExl2vdcnSR3AWFh5eP7vA3eTdHhZiMQo42gjR7S7xGnkRISXX90OrGdzSuIwzVbg+uqZah3ENccsbfuxt0b7WXTTYjAHCGNzb62awG2nHUC34qSrcKfRz1FLK/OYX2bIf243ND43O6HK4A9woWGsiEoipYTLO42DIGXJPG1wPyusry3hnuRdcIRnDCT8+STqJC1j3AXIa4gDmQCV82M3oQYbTkU9I+eum/XTyuDbuJ0YwNDnFg00uLnXoBbsI3PVVUwGtlFLG7jBDZ8pHR8h8rfQB3dXzZnddh9C5kkMF5miwmkLnvvaxIv5Wm1/hAVtcXHk8/q742tKPCKPS4BjGMAOrX/RKV2pjLbXHRtPfX1mc7qAr7sxu5oqEh8UWebnPN55PYkWZ6NACs6K0xBVbeBtmKCn8lnVUt2U0Z5utq937jb3PsOamsdxuKjp5aiY2jjFzbUk8GtaObiSAB1K0FiOJSVdQ+rqP1r9GsvcQxg3bE304k83ElQnLSjR09Duljt3MaGMgEucXPcS+R7uL3uN3OPcldiLqq58kb3/Za52vYXWTk+gwor0QqJ8jb2uTYNb9ongP74C5WHOAGljjp8c7uoP7I9bZQPsi3RVp208xcHEMu0HKMpsL8Tx420v0PdZVBj4LgJRwcX3bwe82y5r/CANBy0HRW6GjF9qhN49+/2+ZPRRkk5tHvsX2/YZqGsB68ffMeiy5JA1pJ4NBJt0AvoFxgiyjXVx1ce/bsNAOwXaQq2bIrCICrrG1ccTI73dICQbXaGXzE29RbrdZW0tf4cJsbOecoPQH4j8vzWbSYdHFmMbA2/G3+/Adlzw7DBUYthcUgvEZbuvwJb58p9coHe6nHDkkZbdVdUpPnbgnNjty81VC2aolNLG4AxxNYHSFttHPLjaP7tietlnY5uCkZGXUlT4r8wcY5mtZm1F7SNNgdOBHuFuxFfoj5HlPqbW86vfyPHX0QsrGMlaWObUtZI12hblc0OB5dV7FCqmI7r6CesNZND4krspc1ziY3OaA0OMfBxsANdDbgrU1thYcFJLCwV2T1y1H1ERdKwiIgCIiAIiIAiIgC+OvY248r6/gvqIDRkG5avrKyokxGpDYXyF7nREF03ANLW8I25QAM2oAAstqbKbD0mHR5KaIBxFnyu80j/vP6dhYdlPoh3IREQ4ERCgNPb3McM1bFRtP1dO1s0o+1LJcRA/dZd3q8dFT1341OZMRxOQ8fpUkftEBG38AuhZbHmR7/AEcFGpeu4UPtTUZYMvN7mt9viP5fiphVTauozTMZyY259Xf7AfNRgssn1MtNb9diEyDou2gwp878rOAtmeeDR/M9lzoaF00mRmnNzuTR/VXeiomxMDGCwHzJ6nqVdKek8+np/FeXwdkEeVrW3JsALnnYWuuaIs56/AXXNCHCxvoQ4EEgtI1DmkatcDwIXYq7iuPFzxFAbC9nSj5kN+XH5LqRCySSw987Y8y+0+9yupQyImKse5zWRteC2Yl2jblhs/WwvlBN+K3pGTYX0Nhcd+a8hbP04FVQyG9/pMJcSb3BlHH5L1+tUHlHg9RDTPjG2QiIpmcIiIAiIgCIiAIiIAiIgCIiAIiIAiIgC+FfUQHnDFWFmJ4pE7RwqZJQD9mU52n5W+a4q1b9cDMEsGKRNuDaCpA5jjG4/Itv2YqhS1TZGB7Ddp/ux6FZrI4eT3OitUoae6OxzgASdANSVQaiZ00rnNF3SO8o7cG/hZWbaeuyRZB8Umno0fEf5e6xtlMN0M7hqdIx0bzPvw/5SP3Vk5fm2xVr8/fvklcJwwQRho1cdXu6n+nRZqIqm8m2MVFYQRF8JQkRm0VaWQ5Wmz5Dkb2v8R+X5qC8MMyDgG3N/wCE6rhi+IePOHNP1cZa1p6kuFz/AHyAVw3b7HDEq/JIL0tOGyTj7bifq4r9DYk9mnsp6G2omJ3xipWP0S9fbX0I/ZLY2rrpad8FM80zJY3PmfZjC1rxmylxGfS+jblepVwhhaxrWtAa1oDWtaAAABYAAaAW5LmtMYqKwjxrbZWy1SCIikVhERAEREAREQBERAEREAREQBERAEREAREQEbtHgbKyknpZfglYW345Txa4dw4Bw7heTJKeow+eWNws6J7mTRm9rtPH0IsQ4civYq1nvZ3buqh9MpGg1TW2lj4eOxvC3/cA4dRpyCjLONi2mSjPMnj1XY8+y1hqpxmIbnIbqRZrRyuff1JV7jYAAGizQAAOw4KiSYcHPkFnRvbYOY4WLXahwc06g3H4rgBPBqx5A1+Em2gJ4HsCqXiW2cHpVOdWZtak+6NgIqG/HKrm949gP5Lg3Eao8Hy/Mrnh+pb9tWcKLLzVVbI25nuDR35+g4n2VRxraJ0/1cQIYdO7/XoOywTh0rzd516uNz/NZ9LRNjF7683H+9FzMYerGL79saY98nyKnEcYvy8zvW3/AAvSe6fZY0WHRiQWnmPjzX4hzwMrD0ytyi3W611uo3dGrkjrqlpFLG4OgjI/XvadHkH/ACweA/aI6DXe6tqi1u+WYestjJquv4UERFaYQiIgCIiAIiIAiIgCIiAIiIAiIgCIiAIiIAiIgCIiAqu2e7mlxFhL2+HUW8lTGAHgjhm/1G/un2txWmcX3M4rESGxxVLAbh0b2tcRYjVsmXWx4C/uiKLinyWwtnD4WVavoKqn0no6iO2l3seAfQ5bH2Ud/wBX1sGOv0/sIih4MPI0/wBQv8/oiawrZjEaqwp6KWx/be0sZ/7vyt/FbO2O3DBrmzYnIJnAgtp47+GD++4gZ/ugAacSERSjCMeEUWdRbZ8UjcEcYaA1oAAAAA0AA0AA5BckRTKAiIgCIiAIiIAiIgCIiAIiIAiIgP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24" name="AutoShape 4" descr="data:image/jpeg;base64,/9j/4AAQSkZJRgABAQAAAQABAAD/2wCEAAkGBhQSEBESEhMUFRIWGBUVExMUGRUXGhYaFxUXFhcYGBcXGyYeFxovGxkVHy8gJCcpLC0sFiIxNTEqNSYsLCkBCQoKDgwOGQ8PGiwkHiQsLCwvLSkqLCw1KjYvLi0qLCosMCo0KiosNCotLCkpKSwpLCwpLCkpLCwsKSwsLCosLP/AABEIAMgA/AMBIgACEQEDEQH/xAAcAAEAAgIDAQAAAAAAAAAAAAAABQYEBwIDCAH/xABCEAABAwIDBgQCBggFBAMAAAABAAIDBBEFEiEGBzFBUWETInGBMpEUI1JyobEkM0JigsHR8AhDU+HxFWODkmSiwv/EABoBAQADAQEBAAAAAAAAAAAAAAACAwQBBQb/xAAwEQACAgEDAgQDBwUAAAAAAAAAAQIDERIhMQRBE1Fh8DJxoRQiM4GxwdEVQ2KR4f/aAAwDAQACEQMRAD8A3iiIgCIiAIiIAiIgCIiAIiIAiIgCIiAIiIAiIgCIsbE64QwSzEEiNj5CBxIY0uIF/RAZK1dvX2qe55w+F5Y3K11U9hs4h98sII1bcDM7nlLRwcVDbL/4hxLVeHWQshgebMkYXHw7nTxL/EOrgBbp0pWPYual80rCQ6snkLCeLY7lrT7RMb81CbwjT00FKf3uFuZGy286rw5skdLH49E112tkzHwzxd4bwbht9bG456XN/Quz2Pw1tNHUwOzRvFx1aebXDk4HQheXK/GxDlgpw0BvlL3cARxt1PU9Sp3c/tRNBisMDZXGmqHkSMAGQvdGcrg0aNdmDNRyGq5GWeSV9SjvF/P/AIemERFYZAiIgCIiAIiIAiIgCIiAIiIAiIgCIiAIiIAiIgCIiAIiIAqhtNvQw+in+i1Mjs5AzgRve1gcLjPYa3B4C/FW9Vfa7YDD6281XE3MxuswcYyGt18zgQCAL/FeyA1pvU2TwiPCzW0jGNkmfH9HfE95Y+7rvAZmLQAwP4AWIA04LUFLjkjCy5zBgeGA28uZuXjx00WRtLUROmkjpDL9DY930dkjy7jYF9jYNLrZuF7WB4KLp6Z0jgxjXPedGtaC4n0A1K40mTjKUN0dsj2FrNTcA3FuJuTe63LuI2MAlbWzlrHNa76NEXDO4vbZ0pZe7W5fK241uTwteQ3dYFgb6BkTpKaSqmZlm8YsbM1725Xsja+xZY3ALel7lVGPchiVNWwFjWSRiVjvHjeGhoDwczg4h7TYX0B7EriWDsrG/wBD0kiIpFYREQBERAEREAREQBERAEREAREQBERAEREAREQBERAEREAWjN+O8fMXYbTO8oP6W8HiRr4N+g4u72bycFb9728gYfB4EDh9Mmaclv8AKYdDIR14ho668rHzS92pubk6knW5/n/uuMnFdziV6D3G7ujSx/T5wRPMy0UZ/wAuJxDrn991gew9SBQ9zW736dU/SJ23pIHAkHhLINWs7tGjneoH7WnpVEckzS28zcfLUVMlXQuaXSuLpYJDls4jVzHcDc6kG1ieNtBf92eF1lPh8cVe/NM0uyjMHlkegaxzx8RHm1udCBfRWpF0iEREAREQBERAEREAREQBERAEREAREQBERAEREARFjYhiMUEbpZpGRxt+J73BrR7lAZKLV+Nb9YBdlBDJVvGmexiiHq5wzH5D1UG3ezijiTkomN5NyTPPufECi5JclsKbJ/Cjdigdttr4sNpH1Eup+GKO9jI8jytH5k8gCVQI98NSwZpo6csbq/KJGac7EvdY+xWp9vtuZcUqvFeCyFgyww3vkaeJPV7tCT6DkEUk+Ds6JwaUkQ2L4xLVTy1M7s0shzE8ugAHJoFgB0AXfsvs7LXVUVNCPPIfiOoY0aukd2Aue505hRZF/wDb8gvTe6Dd9/0+l8WZv6XOAZL8Y2cWxDp1d301yhDknjZFv2fwKKjpoqaEWjjbYdSeLnO6uJuT3KkUXCaZrGlznBrRqXOIAHqToFIqOaKrYnvKoYdBMJnfYpx4vzc3yN/icFTcR3sVVQ8w0cOR3RrTUzeuRgyR++cKLkkWxqnLdLbz4No4jicVPGZZ5GRRji+RwaPS559lrzHt8V7soIs//wAicObH6sj0fJ75R3Krx3f4lVyCWeMufykrJm3bf7LIw/w/RrWqQbufrCNammYegZK/8S5v5KLcnwi6FdMfxJZ9F/JhYPvMr4HOMrmVbXG+WQCFzeoY+NpAHZzT6q2UW+alNhPDUwHmcnis9nQlx+bQtTbZ4bWYVJGKl1NKx/wmJ1n26ljiHD1sW918irmOyZCXuf8Aq2MBe93ZrG3cT7KGqceTSquntTcXjHvubzot5eGyi7a6nHaR4iPylylWKCdr2hzHBzSLtc0ggjqCNCtJYLuxrK4fpDTSUx4+IA6Z46Nj4R+rjcdFfcK3SUVPGI43VQHE2qZ2XPMlsTmtv6BXJt8nn2RjF4i8l0REXSsIiIAiIgCIiAIiIAiIgCIiAjdotoIqGmkqZ3ERxi5tqXEmzWtHNxJA/Ow1XnTHcbnxmc1FQXMpWn9HpwdAOF+Vz1dxPAWAFrNvqx01eIw4cxx8CACScDm9wvY+jC0DvIVCMaAAALAaADkAqrJ42R6HR9OrPvy4OMMLWNDWgNaOAGgXNFA7TYxkHhMPmI85H7LTy9T+Xqs6WWetZNVxyyN2ixjxXeGw/VtOp+04f/kfj8lC36f33X0/3/T+qysMw8zShg56vPRvP3PD5LSkoo8WUpWzz3Zad2LKeGqZWVjHuhiN4wwB31gItIW8XNbqbDW4FgbWW8q7exSNZmgzzki7cgytP8T7W+RWoIYg1oa0WaBYDpZMJnio6plRJEJKYm1TEbkAE/rmtGhcOY4Ed9RWrG9jVPpIQWp5eFvgt1fvTrZfKzw4S42a2BjppNeDQXA5j6Rrrp931fXOElTmA4h9a9zyPuQC4b6HItwYfBCGNdC2MMcA5pjDQCHAEEZeIIsVD4nt7SQyGESGeoF/0amaZpbjiC1lwz+IgK3T5sxO9L8OKX1f1IXCt0NMyxqJJKg/Yv4Uf/ow5j6Oc4K5UVBDTx5Io44oxrlY1rGjvYAD3VEqNqcUqXZaanjp47lpddtVMP4WuFPG7q2STRZkG7901n1j3TO4/pL/AB7fdhAbTRnt4cnqpJJcFEpym8yeSSrt4tIwubC59XI34mUjTNl+/IPq4++ZwsqtiG0eK13ko2x0zDcF8dqiQf8Am8tM3uGvc4K90uzUDGtaW5w34RJ5mttzZHpHH/A0KVAXSJp6i/w/Nll8auqppHHV7Q7M556ulc2/sB/EVsvZ/ZOloWZKWBkQ4FzRdzvvPN3O9ypZEAREQBERAEREAREQBERAEREAREQBYuKYiynhlnkNo42Oe89mgk++iwNotrqahDDUyFmfN4bWske52W2awY09Rx6rU+2+3T8TZ4DI3w0eYOeH2Ek+UgtDmj9Wy+trkmw4KLklyW11SseIopmGSvnlqK2UWkqHueB0aXE2HbgB2aFJr41thYaAcAuFRUNY0vebNGpKyN6nk+grgqoKPkYmM4qII78XnRjep6nsFR3yFxLnG5JJJPM8yV34jXGaQvd6BvQcm/zKx7f33/otEY6UeVfc7ZenY+W7XPT14D1V3wPCvAj11kdq8/k30ChdlsLzu8Zw8rT5O7ubvb8/RWxV2S7Gro6f7j/IL45oIIIuDoR1X1FUegbG3JY26WlqaJ5JNJJkY7n4UmYxi55gh49MqtlNsTTMBaGfVk3MIJbG8nUukaNZyf8Aul615uKafpmLnl+jD3tKtxLauD5ixYm0vNnCKINaGtAa0CwaAAABwAA4Bc0RdIBERAEREAREQBERAEREAREQBEXwutxQH1FSMf3tUkBdHBmq5hoWwWyNPR8x8g9BmI6LXddtxieJyOhgL2jgYKAEuAP+rVOsGcxxaFzKLI1yaz282be2g23pKLSeYeJyhZeSU+kbLuA7mw7rXu0G+WUgiBjKaM8JZy18p+7GDkafUv8ARcdm9ykpGaqlEAdq6Ons+V1/9SoeCL3+y0+qvmG7JYfhzTM2OKMt1dUzOzPHczSklvsQFzdk14cP8n/pfz+h582tqat7oqqR1YQc7GzTCRrHEtzgR5wG2NtQ1oGgXXg2MOc/wpdSb5H6DNYAkEDnY8VuXbj6JjNPDTwTyOcJmujmgglmia4BzPrXtbkazzG5zAjQrRgwyeGvdBIy0tOXZwDoS1uUWPQ+Wx6OVc4mvp718nlbLj1LQTbU8FTsexnxnZWH6tvD94/aPbp81Ox1olilZMwtcCGOYDxLrFoaRzP96Ku1Wz72h5a4Pa3KHcruJtkb9q2g5am3VQgknuaOpnKUVo47kcO3t6dV30NEZpGxt0vqT0bzP9/zXRIC0lrwWuHxA6H0Vs2Vw0sjMjh55LH0by+fH5KyTwsmOmvxJ6e3cmKeAMa1jRZrRYBdiIsx7aWAuMkgaC46AAknsNSuSj6mF1VUQYfCfrZ3ta8jXIzi4n+EFx7N7rsVl4K7bFXByZtbcPhRZh8tU8WdVTPkH3G+Rv8A9hIfQhbLWPh1AyCGOGMZY42tYwdGtAA/ALIW0+bby8hERDgREQBERAEREAREQBF11FS2Npe9zWMGrnOIaAO5OgVDxvfTRREx02eslHKAeQH96V3lt3bmQ6k28I2AobH9saSiH6TUMY48I75pHfdjbd5+S1FjG8DEaq4MraWI/wCXTfHboZ3ag92BqqjGATNhpoXTVcp0Y27nuJ1LnvOoHMknvoNVX4i4W5rj0kktVj0o2Vju+KV4IooBG3nPVcfVsLXX93uHoqM6sr8Ufka6przezgLRUrT+9lAjPvdX7ZXc4NJsUe2Z+hFMy4hj5+fnKfXTj8SkMa3vYdRWp6fLK5ujY4MrYmW5ZwMvazA430su4b5IOyuO1a/N/wAcEds5uWFmuxGXxLcKWC8cI7OcLOk9NB6q3YrtLh+ExNje+GBoHkgjAzH7sTBf3tbqVUWS43ijgWEYbSHi7K7xXC/7Oa0nTW0XurVs5u4pKRwly+NUcfHmDXOB5loADWH94DMeZKkljgolJyeZMou2++GujjidS0L4I5hIYpqkAyOEeXM5sAPkHmaQXXBB4aK07ObC09QyGsqp5MRe9rZI31FjE3ML/VwDyM9Dex6Kqb1cXbNiEcTLEUsbg8j/AFJyxxb7MjYf/Iqa2FzSDDNPAb3+olfGLnU6A2HsoOxJ4NdfRysrU0b92m2opsOp/FncGt+GONou6Q8mRs5n8BzsF56r8TfJPPOWD6VUvMhjvpE3gwPdyaBYdSVmT5nu8SR8k0gFmvmkfI4dgXk5R6WUHg0jntfG9jmuuTO92ma97NHTSw6BvDiFCU9SNNXT+DJZ5f0M3ZqgpHQTyVM31j5mw0znyGJoe9oM1QbEHK1pB1NrWHFysGM7FsYx89BKHUsJayNkrg4TTG/iOjlFhlbe5Ljlu2TVobcU6kw6z3yNOYzZsgLRdrLgl+ug0sAP3m97dVHE+oe2J2dtMxzpW05uGtuGtBHIl1tSOh6rnJT4diaw92/f7ErDQwzQsJAeNXZzoS6/mJI7304LKixCJzsjZGF32QRy6LC2iNoA0HKHPYw20s08R24LJbg0QkbIGWc0WbYm2gsNOF7KvtueksqWIpdsmYihKzGnOJbDYNFwZCL3I0OUcLdysKHG5gTdzXAPy2c0C/DW7bW491zBY5+jJ7FK4QxPeeIHl7uPwj5q0/4d9mi99TiMouf1MTjzJs6V2vbI2/dwWt9o8QEtOyws4SAObxscpt6g30K9RbH4GKOgpaYC3hxtDu7yM0h93lx91oqWFk8jrrNU9PZEwiIrTAEREAREQBERAEREBSsc3w4ZSlzHVHiSNuCyFrpDccRmHkv/ABKhYjv/AJ6h/g4fTsjve0tQcxA6hjdAfdyy8K/w5RtqpHVFQ6SmBvExl2vdcnSR3AWFh5eP7vA3eTdHhZiMQo42gjR7S7xGnkRISXX90OrGdzSuIwzVbg+uqZah3ENccsbfuxt0b7WXTTYjAHCGNzb62awG2nHUC34qSrcKfRz1FLK/OYX2bIf243ND43O6HK4A9woWGsiEoipYTLO42DIGXJPG1wPyusry3hnuRdcIRnDCT8+STqJC1j3AXIa4gDmQCV82M3oQYbTkU9I+eum/XTyuDbuJ0YwNDnFg00uLnXoBbsI3PVVUwGtlFLG7jBDZ8pHR8h8rfQB3dXzZnddh9C5kkMF5miwmkLnvvaxIv5Wm1/hAVtcXHk8/q742tKPCKPS4BjGMAOrX/RKV2pjLbXHRtPfX1mc7qAr7sxu5oqEh8UWebnPN55PYkWZ6NACs6K0xBVbeBtmKCn8lnVUt2U0Z5utq937jb3PsOamsdxuKjp5aiY2jjFzbUk8GtaObiSAB1K0FiOJSVdQ+rqP1r9GsvcQxg3bE304k83ElQnLSjR09Duljt3MaGMgEucXPcS+R7uL3uN3OPcldiLqq58kb3/Za52vYXWTk+gwor0QqJ8jb2uTYNb9ongP74C5WHOAGljjp8c7uoP7I9bZQPsi3RVp208xcHEMu0HKMpsL8Tx420v0PdZVBj4LgJRwcX3bwe82y5r/CANBy0HRW6GjF9qhN49+/2+ZPRRkk5tHvsX2/YZqGsB68ffMeiy5JA1pJ4NBJt0AvoFxgiyjXVx1ce/bsNAOwXaQq2bIrCICrrG1ccTI73dICQbXaGXzE29RbrdZW0tf4cJsbOecoPQH4j8vzWbSYdHFmMbA2/G3+/Adlzw7DBUYthcUgvEZbuvwJb58p9coHe6nHDkkZbdVdUpPnbgnNjty81VC2aolNLG4AxxNYHSFttHPLjaP7tietlnY5uCkZGXUlT4r8wcY5mtZm1F7SNNgdOBHuFuxFfoj5HlPqbW86vfyPHX0QsrGMlaWObUtZI12hblc0OB5dV7FCqmI7r6CesNZND4krspc1ziY3OaA0OMfBxsANdDbgrU1thYcFJLCwV2T1y1H1ERdKwiIgCIiAIiIAiIgC+OvY248r6/gvqIDRkG5avrKyokxGpDYXyF7nREF03ANLW8I25QAM2oAAstqbKbD0mHR5KaIBxFnyu80j/vP6dhYdlPoh3IREQ4ERCgNPb3McM1bFRtP1dO1s0o+1LJcRA/dZd3q8dFT1341OZMRxOQ8fpUkftEBG38AuhZbHmR7/AEcFGpeu4UPtTUZYMvN7mt9viP5fiphVTauozTMZyY259Xf7AfNRgssn1MtNb9diEyDou2gwp878rOAtmeeDR/M9lzoaF00mRmnNzuTR/VXeiomxMDGCwHzJ6nqVdKek8+np/FeXwdkEeVrW3JsALnnYWuuaIs56/AXXNCHCxvoQ4EEgtI1DmkatcDwIXYq7iuPFzxFAbC9nSj5kN+XH5LqRCySSw987Y8y+0+9yupQyImKse5zWRteC2Yl2jblhs/WwvlBN+K3pGTYX0Nhcd+a8hbP04FVQyG9/pMJcSb3BlHH5L1+tUHlHg9RDTPjG2QiIpmcIiIAiIgCIiAIiIAiIgCIiAIiIAiIgC+FfUQHnDFWFmJ4pE7RwqZJQD9mU52n5W+a4q1b9cDMEsGKRNuDaCpA5jjG4/Itv2YqhS1TZGB7Ddp/ux6FZrI4eT3OitUoae6OxzgASdANSVQaiZ00rnNF3SO8o7cG/hZWbaeuyRZB8Umno0fEf5e6xtlMN0M7hqdIx0bzPvw/5SP3Vk5fm2xVr8/fvklcJwwQRho1cdXu6n+nRZqIqm8m2MVFYQRF8JQkRm0VaWQ5Wmz5Dkb2v8R+X5qC8MMyDgG3N/wCE6rhi+IePOHNP1cZa1p6kuFz/AHyAVw3b7HDEq/JIL0tOGyTj7bifq4r9DYk9mnsp6G2omJ3xipWP0S9fbX0I/ZLY2rrpad8FM80zJY3PmfZjC1rxmylxGfS+jblepVwhhaxrWtAa1oDWtaAAABYAAaAW5LmtMYqKwjxrbZWy1SCIikVhERAEREAREQBERAEREAREQBERAEREAREQEbtHgbKyknpZfglYW345Txa4dw4Bw7heTJKeow+eWNws6J7mTRm9rtPH0IsQ4civYq1nvZ3buqh9MpGg1TW2lj4eOxvC3/cA4dRpyCjLONi2mSjPMnj1XY8+y1hqpxmIbnIbqRZrRyuff1JV7jYAAGizQAAOw4KiSYcHPkFnRvbYOY4WLXahwc06g3H4rgBPBqx5A1+Em2gJ4HsCqXiW2cHpVOdWZtak+6NgIqG/HKrm949gP5Lg3Eao8Hy/Mrnh+pb9tWcKLLzVVbI25nuDR35+g4n2VRxraJ0/1cQIYdO7/XoOywTh0rzd516uNz/NZ9LRNjF7683H+9FzMYerGL79saY98nyKnEcYvy8zvW3/AAvSe6fZY0WHRiQWnmPjzX4hzwMrD0ytyi3W611uo3dGrkjrqlpFLG4OgjI/XvadHkH/ACweA/aI6DXe6tqi1u+WYestjJquv4UERFaYQiIgCIiAIiIAiIgCIiAIiIAiIgCIiAIiIAiIgCIiAqu2e7mlxFhL2+HUW8lTGAHgjhm/1G/un2txWmcX3M4rESGxxVLAbh0b2tcRYjVsmXWx4C/uiKLinyWwtnD4WVavoKqn0no6iO2l3seAfQ5bH2Ud/wBX1sGOv0/sIih4MPI0/wBQv8/oiawrZjEaqwp6KWx/be0sZ/7vyt/FbO2O3DBrmzYnIJnAgtp47+GD++4gZ/ugAacSERSjCMeEUWdRbZ8UjcEcYaA1oAAAAA0AA0AA5BckRTKAiIgCIiAIiIAiIgCIiAIiIAiIgP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26" name="AutoShape 6" descr="data:image/jpeg;base64,/9j/4AAQSkZJRgABAQAAAQABAAD/2wCEAAkGBhQSEBESEhMUFRIWGBUVExMUGRUXGhYaFxUXFhcYGBcXGyYeFxovGxkVHy8gJCcpLC0sFiIxNTEqNSYsLCkBCQoKDgwOGQ8PGiwkHiQsLCwvLSkqLCw1KjYvLi0qLCosMCo0KiosNCotLCkpKSwpLCwpLCkpLCwsKSwsLCosLP/AABEIAMgA/AMBIgACEQEDEQH/xAAcAAEAAgIDAQAAAAAAAAAAAAAABQYEBwIDCAH/xABCEAABAwIDBgQCBggFBAMAAAABAAIDBBEFEiEGBzFBUWETInGBMpEUI1JyobEkM0JigsHR8AhDU+HxFWODkmSiwv/EABoBAQADAQEBAAAAAAAAAAAAAAACAwQBBQb/xAAwEQACAgEDAgQDBwUAAAAAAAAAAQIDERIhMQRBE1Fh8DJxoRQiM4GxwdEVQ2KR4f/aAAwDAQACEQMRAD8A3iiIgCIiAIiIAiIgCIiAIiIAiIgCIiAIiIAiIgCIsbE64QwSzEEiNj5CBxIY0uIF/RAZK1dvX2qe55w+F5Y3K11U9hs4h98sII1bcDM7nlLRwcVDbL/4hxLVeHWQshgebMkYXHw7nTxL/EOrgBbp0pWPYual80rCQ6snkLCeLY7lrT7RMb81CbwjT00FKf3uFuZGy286rw5skdLH49E112tkzHwzxd4bwbht9bG456XN/Quz2Pw1tNHUwOzRvFx1aebXDk4HQheXK/GxDlgpw0BvlL3cARxt1PU9Sp3c/tRNBisMDZXGmqHkSMAGQvdGcrg0aNdmDNRyGq5GWeSV9SjvF/P/AIemERFYZAiIgCIiAIiIAiIgCIiAIiIAiIgCIiAIiIAiIgCIiAIiIAqhtNvQw+in+i1Mjs5AzgRve1gcLjPYa3B4C/FW9Vfa7YDD6281XE3MxuswcYyGt18zgQCAL/FeyA1pvU2TwiPCzW0jGNkmfH9HfE95Y+7rvAZmLQAwP4AWIA04LUFLjkjCy5zBgeGA28uZuXjx00WRtLUROmkjpDL9DY930dkjy7jYF9jYNLrZuF7WB4KLp6Z0jgxjXPedGtaC4n0A1K40mTjKUN0dsj2FrNTcA3FuJuTe63LuI2MAlbWzlrHNa76NEXDO4vbZ0pZe7W5fK241uTwteQ3dYFgb6BkTpKaSqmZlm8YsbM1725Xsja+xZY3ALel7lVGPchiVNWwFjWSRiVjvHjeGhoDwczg4h7TYX0B7EriWDsrG/wBD0kiIpFYREQBERAEREAREQBERAEREAREQBERAEREAREQBERAEREAWjN+O8fMXYbTO8oP6W8HiRr4N+g4u72bycFb9728gYfB4EDh9Mmaclv8AKYdDIR14ho668rHzS92pubk6knW5/n/uuMnFdziV6D3G7ujSx/T5wRPMy0UZ/wAuJxDrn991gew9SBQ9zW736dU/SJ23pIHAkHhLINWs7tGjneoH7WnpVEckzS28zcfLUVMlXQuaXSuLpYJDls4jVzHcDc6kG1ieNtBf92eF1lPh8cVe/NM0uyjMHlkegaxzx8RHm1udCBfRWpF0iEREAREQBERAEREAREQBERAEREAREQBERAEREARFjYhiMUEbpZpGRxt+J73BrR7lAZKLV+Nb9YBdlBDJVvGmexiiHq5wzH5D1UG3ezijiTkomN5NyTPPufECi5JclsKbJ/Cjdigdttr4sNpH1Eup+GKO9jI8jytH5k8gCVQI98NSwZpo6csbq/KJGac7EvdY+xWp9vtuZcUqvFeCyFgyww3vkaeJPV7tCT6DkEUk+Ds6JwaUkQ2L4xLVTy1M7s0shzE8ugAHJoFgB0AXfsvs7LXVUVNCPPIfiOoY0aukd2Aue505hRZF/wDb8gvTe6Dd9/0+l8WZv6XOAZL8Y2cWxDp1d301yhDknjZFv2fwKKjpoqaEWjjbYdSeLnO6uJuT3KkUXCaZrGlznBrRqXOIAHqToFIqOaKrYnvKoYdBMJnfYpx4vzc3yN/icFTcR3sVVQ8w0cOR3RrTUzeuRgyR++cKLkkWxqnLdLbz4No4jicVPGZZ5GRRji+RwaPS559lrzHt8V7soIs//wAicObH6sj0fJ75R3Krx3f4lVyCWeMufykrJm3bf7LIw/w/RrWqQbufrCNammYegZK/8S5v5KLcnwi6FdMfxJZ9F/JhYPvMr4HOMrmVbXG+WQCFzeoY+NpAHZzT6q2UW+alNhPDUwHmcnis9nQlx+bQtTbZ4bWYVJGKl1NKx/wmJ1n26ljiHD1sW918irmOyZCXuf8Aq2MBe93ZrG3cT7KGqceTSquntTcXjHvubzot5eGyi7a6nHaR4iPylylWKCdr2hzHBzSLtc0ggjqCNCtJYLuxrK4fpDTSUx4+IA6Z46Nj4R+rjcdFfcK3SUVPGI43VQHE2qZ2XPMlsTmtv6BXJt8nn2RjF4i8l0REXSsIiIAiIgCIiAIiIAiIgCIiAjdotoIqGmkqZ3ERxi5tqXEmzWtHNxJA/Ow1XnTHcbnxmc1FQXMpWn9HpwdAOF+Vz1dxPAWAFrNvqx01eIw4cxx8CACScDm9wvY+jC0DvIVCMaAAALAaADkAqrJ42R6HR9OrPvy4OMMLWNDWgNaOAGgXNFA7TYxkHhMPmI85H7LTy9T+Xqs6WWetZNVxyyN2ixjxXeGw/VtOp+04f/kfj8lC36f33X0/3/T+qysMw8zShg56vPRvP3PD5LSkoo8WUpWzz3Zad2LKeGqZWVjHuhiN4wwB31gItIW8XNbqbDW4FgbWW8q7exSNZmgzzki7cgytP8T7W+RWoIYg1oa0WaBYDpZMJnio6plRJEJKYm1TEbkAE/rmtGhcOY4Ed9RWrG9jVPpIQWp5eFvgt1fvTrZfKzw4S42a2BjppNeDQXA5j6Rrrp931fXOElTmA4h9a9zyPuQC4b6HItwYfBCGNdC2MMcA5pjDQCHAEEZeIIsVD4nt7SQyGESGeoF/0amaZpbjiC1lwz+IgK3T5sxO9L8OKX1f1IXCt0NMyxqJJKg/Yv4Uf/ow5j6Oc4K5UVBDTx5Io44oxrlY1rGjvYAD3VEqNqcUqXZaanjp47lpddtVMP4WuFPG7q2STRZkG7901n1j3TO4/pL/AB7fdhAbTRnt4cnqpJJcFEpym8yeSSrt4tIwubC59XI34mUjTNl+/IPq4++ZwsqtiG0eK13ko2x0zDcF8dqiQf8Am8tM3uGvc4K90uzUDGtaW5w34RJ5mttzZHpHH/A0KVAXSJp6i/w/Nll8auqppHHV7Q7M556ulc2/sB/EVsvZ/ZOloWZKWBkQ4FzRdzvvPN3O9ypZEAREQBERAEREAREQBERAEREAREQBYuKYiynhlnkNo42Oe89mgk++iwNotrqahDDUyFmfN4bWske52W2awY09Rx6rU+2+3T8TZ4DI3w0eYOeH2Ek+UgtDmj9Wy+trkmw4KLklyW11SseIopmGSvnlqK2UWkqHueB0aXE2HbgB2aFJr41thYaAcAuFRUNY0vebNGpKyN6nk+grgqoKPkYmM4qII78XnRjep6nsFR3yFxLnG5JJJPM8yV34jXGaQvd6BvQcm/zKx7f33/otEY6UeVfc7ZenY+W7XPT14D1V3wPCvAj11kdq8/k30ChdlsLzu8Zw8rT5O7ubvb8/RWxV2S7Gro6f7j/IL45oIIIuDoR1X1FUegbG3JY26WlqaJ5JNJJkY7n4UmYxi55gh49MqtlNsTTMBaGfVk3MIJbG8nUukaNZyf8Aul615uKafpmLnl+jD3tKtxLauD5ixYm0vNnCKINaGtAa0CwaAAABwAA4Bc0RdIBERAEREAREQBERAEREAREQBEXwutxQH1FSMf3tUkBdHBmq5hoWwWyNPR8x8g9BmI6LXddtxieJyOhgL2jgYKAEuAP+rVOsGcxxaFzKLI1yaz282be2g23pKLSeYeJyhZeSU+kbLuA7mw7rXu0G+WUgiBjKaM8JZy18p+7GDkafUv8ARcdm9ykpGaqlEAdq6Ons+V1/9SoeCL3+y0+qvmG7JYfhzTM2OKMt1dUzOzPHczSklvsQFzdk14cP8n/pfz+h582tqat7oqqR1YQc7GzTCRrHEtzgR5wG2NtQ1oGgXXg2MOc/wpdSb5H6DNYAkEDnY8VuXbj6JjNPDTwTyOcJmujmgglmia4BzPrXtbkazzG5zAjQrRgwyeGvdBIy0tOXZwDoS1uUWPQ+Wx6OVc4mvp718nlbLj1LQTbU8FTsexnxnZWH6tvD94/aPbp81Ox1olilZMwtcCGOYDxLrFoaRzP96Ku1Wz72h5a4Pa3KHcruJtkb9q2g5am3VQgknuaOpnKUVo47kcO3t6dV30NEZpGxt0vqT0bzP9/zXRIC0lrwWuHxA6H0Vs2Vw0sjMjh55LH0by+fH5KyTwsmOmvxJ6e3cmKeAMa1jRZrRYBdiIsx7aWAuMkgaC46AAknsNSuSj6mF1VUQYfCfrZ3ta8jXIzi4n+EFx7N7rsVl4K7bFXByZtbcPhRZh8tU8WdVTPkH3G+Rv8A9hIfQhbLWPh1AyCGOGMZY42tYwdGtAA/ALIW0+bby8hERDgREQBERAEREAREQBF11FS2Npe9zWMGrnOIaAO5OgVDxvfTRREx02eslHKAeQH96V3lt3bmQ6k28I2AobH9saSiH6TUMY48I75pHfdjbd5+S1FjG8DEaq4MraWI/wCXTfHboZ3ag92BqqjGATNhpoXTVcp0Y27nuJ1LnvOoHMknvoNVX4i4W5rj0kktVj0o2Vju+KV4IooBG3nPVcfVsLXX93uHoqM6sr8Ufka6przezgLRUrT+9lAjPvdX7ZXc4NJsUe2Z+hFMy4hj5+fnKfXTj8SkMa3vYdRWp6fLK5ujY4MrYmW5ZwMvazA430su4b5IOyuO1a/N/wAcEds5uWFmuxGXxLcKWC8cI7OcLOk9NB6q3YrtLh+ExNje+GBoHkgjAzH7sTBf3tbqVUWS43ijgWEYbSHi7K7xXC/7Oa0nTW0XurVs5u4pKRwly+NUcfHmDXOB5loADWH94DMeZKkljgolJyeZMou2++GujjidS0L4I5hIYpqkAyOEeXM5sAPkHmaQXXBB4aK07ObC09QyGsqp5MRe9rZI31FjE3ML/VwDyM9Dex6Kqb1cXbNiEcTLEUsbg8j/AFJyxxb7MjYf/Iqa2FzSDDNPAb3+olfGLnU6A2HsoOxJ4NdfRysrU0b92m2opsOp/FncGt+GONou6Q8mRs5n8BzsF56r8TfJPPOWD6VUvMhjvpE3gwPdyaBYdSVmT5nu8SR8k0gFmvmkfI4dgXk5R6WUHg0jntfG9jmuuTO92ma97NHTSw6BvDiFCU9SNNXT+DJZ5f0M3ZqgpHQTyVM31j5mw0znyGJoe9oM1QbEHK1pB1NrWHFysGM7FsYx89BKHUsJayNkrg4TTG/iOjlFhlbe5Ljlu2TVobcU6kw6z3yNOYzZsgLRdrLgl+ug0sAP3m97dVHE+oe2J2dtMxzpW05uGtuGtBHIl1tSOh6rnJT4diaw92/f7ErDQwzQsJAeNXZzoS6/mJI7304LKixCJzsjZGF32QRy6LC2iNoA0HKHPYw20s08R24LJbg0QkbIGWc0WbYm2gsNOF7KvtueksqWIpdsmYihKzGnOJbDYNFwZCL3I0OUcLdysKHG5gTdzXAPy2c0C/DW7bW491zBY5+jJ7FK4QxPeeIHl7uPwj5q0/4d9mi99TiMouf1MTjzJs6V2vbI2/dwWt9o8QEtOyws4SAObxscpt6g30K9RbH4GKOgpaYC3hxtDu7yM0h93lx91oqWFk8jrrNU9PZEwiIrTAEREAREQBERAEREBSsc3w4ZSlzHVHiSNuCyFrpDccRmHkv/ABKhYjv/AJ6h/g4fTsjve0tQcxA6hjdAfdyy8K/w5RtqpHVFQ6SmBvExl2vdcnSR3AWFh5eP7vA3eTdHhZiMQo42gjR7S7xGnkRISXX90OrGdzSuIwzVbg+uqZah3ENccsbfuxt0b7WXTTYjAHCGNzb62awG2nHUC34qSrcKfRz1FLK/OYX2bIf243ND43O6HK4A9woWGsiEoipYTLO42DIGXJPG1wPyusry3hnuRdcIRnDCT8+STqJC1j3AXIa4gDmQCV82M3oQYbTkU9I+eum/XTyuDbuJ0YwNDnFg00uLnXoBbsI3PVVUwGtlFLG7jBDZ8pHR8h8rfQB3dXzZnddh9C5kkMF5miwmkLnvvaxIv5Wm1/hAVtcXHk8/q742tKPCKPS4BjGMAOrX/RKV2pjLbXHRtPfX1mc7qAr7sxu5oqEh8UWebnPN55PYkWZ6NACs6K0xBVbeBtmKCn8lnVUt2U0Z5utq937jb3PsOamsdxuKjp5aiY2jjFzbUk8GtaObiSAB1K0FiOJSVdQ+rqP1r9GsvcQxg3bE304k83ElQnLSjR09Duljt3MaGMgEucXPcS+R7uL3uN3OPcldiLqq58kb3/Za52vYXWTk+gwor0QqJ8jb2uTYNb9ongP74C5WHOAGljjp8c7uoP7I9bZQPsi3RVp208xcHEMu0HKMpsL8Tx420v0PdZVBj4LgJRwcX3bwe82y5r/CANBy0HRW6GjF9qhN49+/2+ZPRRkk5tHvsX2/YZqGsB68ffMeiy5JA1pJ4NBJt0AvoFxgiyjXVx1ce/bsNAOwXaQq2bIrCICrrG1ccTI73dICQbXaGXzE29RbrdZW0tf4cJsbOecoPQH4j8vzWbSYdHFmMbA2/G3+/Adlzw7DBUYthcUgvEZbuvwJb58p9coHe6nHDkkZbdVdUpPnbgnNjty81VC2aolNLG4AxxNYHSFttHPLjaP7tietlnY5uCkZGXUlT4r8wcY5mtZm1F7SNNgdOBHuFuxFfoj5HlPqbW86vfyPHX0QsrGMlaWObUtZI12hblc0OB5dV7FCqmI7r6CesNZND4krspc1ziY3OaA0OMfBxsANdDbgrU1thYcFJLCwV2T1y1H1ERdKwiIgCIiAIiIAiIgC+OvY248r6/gvqIDRkG5avrKyokxGpDYXyF7nREF03ANLW8I25QAM2oAAstqbKbD0mHR5KaIBxFnyu80j/vP6dhYdlPoh3IREQ4ERCgNPb3McM1bFRtP1dO1s0o+1LJcRA/dZd3q8dFT1341OZMRxOQ8fpUkftEBG38AuhZbHmR7/AEcFGpeu4UPtTUZYMvN7mt9viP5fiphVTauozTMZyY259Xf7AfNRgssn1MtNb9diEyDou2gwp878rOAtmeeDR/M9lzoaF00mRmnNzuTR/VXeiomxMDGCwHzJ6nqVdKek8+np/FeXwdkEeVrW3JsALnnYWuuaIs56/AXXNCHCxvoQ4EEgtI1DmkatcDwIXYq7iuPFzxFAbC9nSj5kN+XH5LqRCySSw987Y8y+0+9yupQyImKse5zWRteC2Yl2jblhs/WwvlBN+K3pGTYX0Nhcd+a8hbP04FVQyG9/pMJcSb3BlHH5L1+tUHlHg9RDTPjG2QiIpmcIiIAiIgCIiAIiIAiIgCIiAIiIAiIgC+FfUQHnDFWFmJ4pE7RwqZJQD9mU52n5W+a4q1b9cDMEsGKRNuDaCpA5jjG4/Itv2YqhS1TZGB7Ddp/ux6FZrI4eT3OitUoae6OxzgASdANSVQaiZ00rnNF3SO8o7cG/hZWbaeuyRZB8Umno0fEf5e6xtlMN0M7hqdIx0bzPvw/5SP3Vk5fm2xVr8/fvklcJwwQRho1cdXu6n+nRZqIqm8m2MVFYQRF8JQkRm0VaWQ5Wmz5Dkb2v8R+X5qC8MMyDgG3N/wCE6rhi+IePOHNP1cZa1p6kuFz/AHyAVw3b7HDEq/JIL0tOGyTj7bifq4r9DYk9mnsp6G2omJ3xipWP0S9fbX0I/ZLY2rrpad8FM80zJY3PmfZjC1rxmylxGfS+jblepVwhhaxrWtAa1oDWtaAAABYAAaAW5LmtMYqKwjxrbZWy1SCIikVhERAEREAREQBERAEREAREQBERAEREAREQEbtHgbKyknpZfglYW345Txa4dw4Bw7heTJKeow+eWNws6J7mTRm9rtPH0IsQ4civYq1nvZ3buqh9MpGg1TW2lj4eOxvC3/cA4dRpyCjLONi2mSjPMnj1XY8+y1hqpxmIbnIbqRZrRyuff1JV7jYAAGizQAAOw4KiSYcHPkFnRvbYOY4WLXahwc06g3H4rgBPBqx5A1+Em2gJ4HsCqXiW2cHpVOdWZtak+6NgIqG/HKrm949gP5Lg3Eao8Hy/Mrnh+pb9tWcKLLzVVbI25nuDR35+g4n2VRxraJ0/1cQIYdO7/XoOywTh0rzd516uNz/NZ9LRNjF7683H+9FzMYerGL79saY98nyKnEcYvy8zvW3/AAvSe6fZY0WHRiQWnmPjzX4hzwMrD0ytyi3W611uo3dGrkjrqlpFLG4OgjI/XvadHkH/ACweA/aI6DXe6tqi1u+WYestjJquv4UERFaYQiIgCIiAIiIAiIgCIiAIiIAiIgCIiAIiIAiIgCIiAqu2e7mlxFhL2+HUW8lTGAHgjhm/1G/un2txWmcX3M4rESGxxVLAbh0b2tcRYjVsmXWx4C/uiKLinyWwtnD4WVavoKqn0no6iO2l3seAfQ5bH2Ud/wBX1sGOv0/sIih4MPI0/wBQv8/oiawrZjEaqwp6KWx/be0sZ/7vyt/FbO2O3DBrmzYnIJnAgtp47+GD++4gZ/ugAacSERSjCMeEUWdRbZ8UjcEcYaA1oAAAAA0AA0AA5BckRTKAiIgCIiAIiIAiIgCIiAIiIAiIgP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28" name="AutoShape 8" descr="data:image/jpeg;base64,/9j/4AAQSkZJRgABAQAAAQABAAD/2wCEAAkGBhMRERAUEBMVFRMWFxMXGBQYEhcSFxQXFhcaGBYUFxoaHCYfGBklHRQVHzIgIycsLTgsFR4xNTIqQSYsOCkBCQoKDgwOGg8PGiwkHyQqLSwvNSksLCwpLi0vKTUqLCksKSwsLCosNCwtKikwKiwsLCopLy0tLCwsKSwsNSwsKf/AABEIAM4A9QMBIgACEQEDEQH/xAAcAAEAAgMBAQEAAAAAAAAAAAAABQYDBAcCAQj/xABJEAACAQMCAwUEBAkJBwUAAAABAgMABBESIQUGMRMiQVFhBxQycSNSgZEVJDNCU2KClNEWVHKTo9LT1PBDVWNzoaKxRIOS4fH/xAAaAQEAAgMBAAAAAAAAAAAAAAAAAgQBAwUG/8QALxEAAgECBQEHBAEFAAAAAAAAAAECAxEEEiEx8CJBUWGBkdHhMnGhsRMFM0PB8f/aAAwDAQACEQMRAD8A7fSlKwYFKUoBSlKAUpSgFKUoBSlKAUpSgFKUoBSlKAUpSgFKUoBSlKAUpSgFKUoCA525jNlas6ANM7LFApBIaaTOnP6oAZz02Q1xTjsJ1iMNJJdTBmkumkcMiat2AVhjvEhUHdGfnV15y5sg4i1tFaa3WC4Ezz9mywkRxummNj8ZJlG42wpPTGarYcKmv+IzJa9mGROzYyagoWJlZ37oyW1XCgLsCFbJFUK85SqKEHsr+ZfowjGm5zXb+DHB7Sr/AIYqw62u0I1K0nekTcgqWwSy9MZ6bjw2V1zk3khLGN+0Imnl0mWQrsdOdKIpzpRdRx4nJJ67Ku01JRSk9SnNxcnl2LPSlKkQFKUoBSlKAUpSgFKUoBSlKAUpSgFKUoBSlKAUpSgFKUoBSlKAUpSgFVP2l8Z7CyaMOEe4zCGJxoQqTNL6aY1c58yvnVsrjnt4wZrJVZizRXCvGACOzLRY0/Ud3Cx5APXwxvGd1F2JwV5K5TbuxWe8tzbSMqKI1Uxv3VSIF5WXw6PCnTGpmz0Ne7Pit3a31zPYI0jF51bETThEbskLaFIyTKqgZ2zHvneoK6AiwI2YNEMKyHSq9mSDI7b4RpWmbHUgRgddr7yPy1xK3vYI1M0EUsdtM2I0YCGOR2ZZpGXuSuQSY0JP4wNWymqdCDzJ30S5z7lytNZWu1855HauHySNFEZlCSlEMiA6grlRrUHxAORn0pWxSrxQFKUoBSlKAUpSgFKUoBSlKAUpSgFKUoBSlKAUpSgFKUoBSlKAUpSgFKUoBX5y5s5gN3eXN0CAgwIckbIhdLdt/AsJ7gjyjX7eue1LmE21kY0YLLckwox6RqVJmlPosYY/PFcRmjUqqlSiHDMOmlNAbScfUt1jT53bVWxE7LKWaEL9RZ/Y5ysJ7rtZU1RwIsultwsz4FspB+Ls4kZv1S613iufcC4tbcGsIve2xc3H0zQIO0mdpBsioN8IiqmdlGjr55eGe2GzfPvIe2O+ktiZX3+ENFq+k/UxnyzW2HSknuap3k21sXylQHKPOtvxNJXte00RsFLPGUDEjPdJ67dfEZHnSthrJ+lKUApSlAKUpQClKUApSlAKUpQClKUApSlAKUpQClKUApSlAKUpQCleZZVRWZiFVQSWJAAA3JJOwHrXNebva/EqvFYZkd8xrcdIwx7oMAwWuGBORpGnp3qw2luZSb2Knz3zMtzxCRpGAtoGe3jyQMiIhrtwD1LsI4RjqDVRt4bi9leOONmllTeNF1TYdtchOTpijyyJqc/DGm29aLwCJYsu+o9qsa5V5iQSuV6rCrSnwySAx1dK6d7KvZylxE1zdahGQ8CQxysiyqj/AErzMhBlDSIRpPd7njkYqqKnO/NC25ZIWNThHJDXDSmTN7OxIkCzPHbRNvtdXY+kuXBOOzh2BUg4BFXPg3saso2Z7hRM7YygXsLcY6BYUO43/PLVera2SNFSNVRFACoqhVUDoABsB8qyVaSSKrk2YrW0SJFjiVURQAqKAqqB0AA2ApWWlZIilKUApSlAKUpQClKUApSlAKUpQClKUApSlAKUpQClKUApSojmDmu3slHbv32+CJRrlf8AooN8bfEcKPEigJeqlzX7SLay1Iv0069Y1YKsfXeaQ92IbdN23GFNU665p4hxgvHaL2NuNQkYS6UAAyRPcgbHHWOHJ33bFZeWeVolZPcI1vZUI/G5V0WFuckk26L+XkBHVST5yL0qN29ieVLc0b0XvElM9/MLWyDd0yIUjbONIhgJD3DnweXbPwpvVN47bpJd4sBLH7sywCWdC089zISrMwY5jCqpYLpGnSTpBOK7LzC8fCrWe/uXNzdKuEkkAH0jbJFCg2ij1HcL3sAli2M1x2xhdQxZyJhkNI2N7u6GqaQ+Zii6/tfborvJHxZvorPLwRrxWSrJotV6uCvVi7auwtQW6nVIZJPLATFfpDgfCxa21vApyIo4484xq0qAWPqSCfma4z7JOEe83qylcRxDt9JGQBpMFmh9QqyP80B+XdKzQjZNvliNeV3ZClKVYK4pSlAKUpQClKUApSlAKUpQClKUApSlAKUpQClKUApSvE86orM7BVUElmIUKB1JJ2AoD3WnxbjMNrGZLmVIkG2pjjJ8FUdWY4PdGTVG5j9raL3LBe0YnSs7qxiZs9IUX6S4J3xpwviCar/8mJpGW54xcSRajhE/LXc2escESZEA/VjVmxnOnGahm7I6k1DtloSfGfaXc3Uht+FxSKx/O0K87LnGsRt3LdOnflPj8INRdnydGkjLea728cBmsIJS+D1DXtwxzjdfiKrsdKvVw4Hy3I0QjiiPDbQnUY0fN5P5tNKCexJAGdLM+D8SYxW5xviMPCrdIrWNRLIWEUeCQXxl5pTnUyrkMzE6jkDOWFGktZP2Mp36Yr3KdzPeSB0tWEErqFJs4+7Y2Sbdn26gK905AYhCVXYHQBgnVnsp2Aae7uSQFULHMbVFA6BIodKqPnk7day2Nr2KlmJeRyXZ2+KR2+KR/U/9AAB0rU4vxHsYpJTuVGwJxqYnCr9rECuPVxdSpK0HZHWpYWFON5q7KjxuUG6SMPK1taKJZEaeWVNabRxKrsQDlkXb67Dwr7xiKVYeyQF5myjBcd+ecGW5b9mLCD0lPpXzhUQTS8mTkNeTHG7ohIt19S76pMeoHlUrwK3ZrlmfcQKVbHQ3ExElwR5gAqg9MYrZOdtXrbv53/hohGF9tL93O783N72Y87R2JuPeIu7IYlZ4tTPbCNdCxyxMA+lcsdS5+I7V3OCdZFV0YMjAMrKQyspGQwI2IIOc1xfjfLqTASIdEg+CUfEh8A3102wVP/3Uj7HuYXWVrSTZJBJJGu+IpYmC3EK/qk5kA26P51Zw2JU+krYnDuHUdapSlXiiKUpQClKUApSlAKUpQClKUApSlAKUpQClKUApUFzFzpbWXdkYvMRqWBBqkYdASOiLn85iB61zi65g4hxh3igXEXwvFE+mKPOxFzcYBc9cxoOmRpbrUZTS07ScYN69hc+Zfabb23aJBieZPiAbRDGfHtZsFVI+quW8wKpT2d/xYGe5kWK0XvGSUGG2jVQDrihbebHXtJTp8j4VI8G5ct4W7OGNeJXaaQVGmOxs2BxhjuoYdcd+TYYVc1dLblUyFZOIyC6kBDLGUC20LDOOziOdTDPxyFm2209Kxlcvq9CWZR+krvLvBgpzwuLBYYbil0pdnXG/u8WVYqTjwjj2yNfjbeE8sxW7tLl5bhhhriVu0lIznSDsI0yfgQKvpUtSp7bGtu5jnnWNWd2CooLMzEKqqBksSdgAATn0rkovDeXEt3ICA+BGrdY7dfgUjwZjmRh5sB+bW9z5xq4e691uEMFr3THvkXpBJwzjZQMZ7H4jsTkbVomQ4x9/mfnXLx1Z/wBteZ0sFR/yM+zS6iT93yqoczuLm4htMkKPpJSDgKAM5PyTWfnIhqyX14sMckj/AAopY/Z4fM9Ptqm8FtWlDs+e0u5GQnoVhjOq4PyO0Qx4BelU6EbXn3fv4WpcrO9od/PybrTgDtGGNf4269MRQ4W0g/abQceYep/g1kYoUVvjOXkPnI51OfvJHyAqGtfxiRGI2mftj4fi9udNupH6zsr49W+yzViq9MvOfBmktb858m0n5Jv9eVQHI6KOLWoH87viPHY202v/ALjU7ezCOIFjgAFm9ABk/wCvSo72O2rS3iyMD9Hbyyvv0ku5cqDt9VZTjbwrbgotz8/9M04uSUDtVKUruHFFKUoBSlKAUpSgFKUoBSlKAUpSgFKw3d4kSM8rqiKMs7MFVR5knYVz3mP2r7FbFQBkKLmVSFJPhDF8UrHcDVpGegeoyko7koxcti88Z49BaR9pcyLGpOBnJZ28FRRlnb0AJrnPGPaFd3kggsI3iDZwFUSXMi9A31LZP1mJ+aVGR8tyy5vOKTG1iOzSzkG6lHURxJjEKnwQLq8kBOatfCOEzyoI7GI8NtDgtMyq17c9N8Nq7Ikau/IWfp3RUeqXgvz8E+mPi/x8lbt+T4bZl9/dpZm744dbFpppifz55Mh3HmSVTbdmFXW15cnuFVbnFrarstjbNoypA2nmTSTvnuRaV8y9TPA+XILNSIEwWOXkYl5ZWJJLSSNlnbJPU/LFSdTjFR2ISk5bmGzs0hRY4kVEUYVFUKqjyAGwrNSlZIilKUBE818Ojns7lJo1kXspDpZdWCEOGHkw8CNxXKOCyl7a3ZjlmiiJPmSgJNdD9pl/2fD5Y1OHuSLZOnWbIc7+UYkb9mqOqgAAbAbAeQHQVy/6hJdKOngIvqZWubrvW8NsnxOVb7dWmIHHhqzIfSE+dYZIMq6RZAcrYw46iOMk3EuP2ZN/+GKiuYZnhvZrqIalXTEHYFkWUx6SBgggqCdwCM5B615g5kSNchcGGEwwMGEkbTPu7l9tyNB3H1ulQjTeSOXj5byubJVFnebi5fzsW7ggDNNKuylhFGM7CODKDHzcyH5YqWArW4fZiGKKMdEVV+eBgn7Tk/bWxnG/l4+Vc+bu9C9FWRGc5zllWEdZnEZx4RjvSn02GP2qvXsh4SEs3uCO9dSM49IUJSBfQaQW/wDcrl3Mt0XuW0HvC3ITDDHaTy6F+Ryq756Gv0Hw+yWCKKJPgjREXp8KKFHTboBXWwMLK/ObHKxs7u3ObmxSlK6JzxSlKAUpSgFKUoBSlKAUpVY5k9oVtZsYxme4/QRFSV9ZWJ0xD+kc+QNG7asyk3oizk1SeYfafDFrSzAuJV2L50wIfHVJ+eR5IG6YJWqPecUv+LyyRANKu2q1ibs7eEHce8SnBc93o3XBwlb9lwS2hk7GVfwlfD/0UOBbW+OhmY90AHAJkz4YQVqzSl9HqzbkjH6/RGktvecVYzyyAwKSxuJT2VnBp/Ohjz9IR9fJ/wCYOlTnAuGqjK/CoPe5s6G4lcnTBH4MbdMgyLsfyQAP12qywcnPcOJOKyLPjdLVFK2kR230nedtvik23OFFWpEAAAAAAwABgADoB6VKMFHXdkZVG9OwhOEcqpE4mndrm6wAbiUDK7biFB3YE3PdQfMt1qcpSpmsUpSgFKUoCuc5c4jh4tsQmZ5pezCB1jOAhZmBbukjAAUkZLdajV9q1tp78F2kmD9H7s0hJ8ldCYz5Z1D1xWt7TrjVLw+HAOHluG2zpEcZiXx2y1xtt+YfKqHx3iU8L2/ZRhomYiVtDyFBt4Jv0J8DuKpVsRKFTJFLYu0cPGdPPK+5u8xcyXF3NHI6BGJZLWBsN2C7drcTEdXI0jA6AhR8TGokXNzaLdyXD9rEuOxzjW7HACkKAACxAx91SXD4WZ3nkUqzDQiHrHEDkA+TMe8f2R+bVX4hLJLPcP7woFqWnMEuQmYnKwooGGYlQXyMjMiA7nakm603mt4+y/RcaVGKtfw93+yQiBh06+97rGZH6fS3c+cDPie+2P8AmrWC15Viml0zordkmJXGVMlxMRI/eG5CqRjf8+tGfiL27QLexOmJDdzMO+HZtRgB0nud5QulunZipq2eYWUclq0TSOxlldjqQayWlIx4qcDHkh8azJTh22v288/VCLjPxtz29GTHFOIiCPURqYkKiDq7t8Kjy8TnyBrFyT7P/wAKyyT8QZnhhbRpViiSSYDNGoG4iQEDPxM3jsRULdXRnksGcAfQGcgdNbhF8egALYrs/s4shFwuxx1kiSZj5vOO1cn7ZCPkBW3BU7NvnNDTjKl1ZGnf+yjh8jxvFCLd0eNsw4RX7NgwV4yCjLlR1WrhSldQ5gpSlAKUpQClK0+J8TEIXus7udKRoMs7YJxvgAYBJYkAeNNgblK0rDigkZ0ZHjkQKWRgOjZ0srKSGUlWGQfDfFbtL3ApXl3CgknAAJJ8gOpqN5Z4qbq2SZgBrMuAPBRI6qPnpA+2sX1sDlfH+c+JcQme1toLiJVZlaKING7aWI1TXDhRFG2Bsu+DuTnFR3FeVLvhkUTzxxGFiQwt0lkMBIyDIcYbJwufM13mlQnTjP6jbGq4fScI4LyJd3sgaFbizhdwZZ2kkt2YAf7OHUCzHpqZQPnXaODcCgtIxHbRJEg8FG59WJ3Y7ncknet+lSjFRVkQlJyd2KUpUiIpSlAKUpQCvE0yorM5CqoJLE4AAGSSfAAV7qh+0zi+rsrFWwZgZZ8HB93QgaNvCRyF9VWQeNRnJQi5PsJQi5yUUVmfipvJ5rvBCyaUhBGCII86CfIuzSSY8nUeFfa9yR6cD0H/AOfdivFecqTdSTk+09FTgoRUUfGYAEk4ABJPkB1NVZuFx3Bi7VBmQvdSOdmSPZYYw43UY0eI2ibpUtx59SxwjrO4Q+GIwNUxz4dwEftVGXM4eJ2J0+9uV1fUtYgdT79F7MO3znFbaSaV1zmvoaqrTdnzmnqR3DrGeSVWil1glLhkuQZO6jMtorsO+2U1vp2AwKmZrIxW4hdgZLqYrIyjALTMWl0jGw0KwH2Vu8BiPZ9oww0x7Qj6qEYij9AqBRjzz51s8R4es8ZR8gHBBU6WUjoynwP8TUp1m5WeyIwopRut2Q3MAAEVzEokRFeNwhDAREjLKBsdLJuPIny2uns99o9vFbwWt1IFVFCQ3JI7F4xtGjsNopFXu4bAOjOcnAgOHcPitIQid2NAzFmb7WZj/rpUDy1ydHxbiP5Ps7fSZH0goxjDYVj0w8rdBjZFY9d6s4OfVZbFfFw6bvc/RasCAQcg7gjcEedfaxWtqsSJHGoVEVVVQMBVUYVR6AACstdU5QpSlAKUpQCo64P43bg9OxuW+0PAAfuZh9pqQYZBGceo6j1FUTjc+LmOOO9KnsyDM9xEBCGZS+dhqZgiYXz3yB1hN2Rks3CkD3F1OCSCUhXPlDq1lfTW7j5pUtVWtvdI0VE4iQqgKALuHYAYA6VlFxbf7yP73D/CsKVgWSqpwmaS0jY4RrQTXC4AKvbqLiRdWdw8Yxk9CAT1xWf3i2/3kf3uH+FQnDVjmt1RuIaGkll1p7zECY2mckAAZ1OCP/mflWHLUF/pUGbaMdb6X94j/u1D8evoVt5jDxFmcLsBdRMSMjVpAwS2nOBnripOVhYuSOCMggjzBz02Neqp3KtvGbO3xeOO4AVWZFCnxXBXIwdqlvdI/wCey/18f92ildXBN1Gcu3zTQdox3aSf1wFmdVX7FUD7K1XsoyCDezYPlcop+8AEVXODXXYrI4uxJB28gMRmIljVp2QSg6gSTkOQw3AJByd8OVmDoFM1FyJAwwZ2x6XTKfvVwRWH3G2/Tyfv83+LU7mCapUbY2sKuDHM7HBGk3TzA5xvpZzuMdfU1JUQFcghuhc3NxcH/ayvpO5+hhJjiG/QEIWwPGQ+tdfri/KqEW0QIwyRBCM53j7jfZlDVD+oSappeJfwKTm34GzI+ST51q8QvhDGXYMwBUaVGpmLMFUAZGSSwrYrS4hHrks0371zCdiBtEGmOc9R9FXJgrySZ1Zu0W0Ve84mLqaXsjudFpGCNLoJMtcyFTuMKpXOPD78t8onuhCo+j/IADbTFDh7jp0ywiiB/VYV6uOUZYNUk0cksqo7JNbbSPcyzt32PxHCaTuNIBYddzpcsrJHcRYeOYSdrHnHfWGNi0kylTp7Npi4BOSSldFwSTlB7LnPuc9TbdpLd859i919AzsK+Vns172fLeuWdMrvNUmowW46Ss2v1jiwzD9olR8s10r2V8L7OyE7KBJdMZicDPZ/DACfEdmFYD/iHxJJ5TzFmS4cL1WJYl67SXMmnOMbkAJ088V+g7W2WJEjjGlEVVUeSqMKPuArs4GFlfnf+rHIxstbc7vcy0pSugc8UpSgFKUoCD43xWQs0FpjtQuqSUjKW6HoT9aQgHSvpk4HWvcvcWt1uUFtFNIvu7BpOyJkkdZV1OT1bdjk9ASAPST4TfW8cc0Vy6RzyNMZRMNIcux+thZE0lAMHGnHSviTBb2PE8GBasFIjAUASJkbSYGe7sPq1perTJGzdc728TaZI51Y7BWgZNR3wAWwu+DvnFLnjWsYawuj1xqgibB88GSnHr3TDIkksMjMGUQrAZHkz0VYxLknBG/27Vm4XZ3qwxLJNDrCKGzA7nIAzlhMAx9QBmpat2MHLm5RvXkJeGTvNvJ2f/dpH/gV0bhkcMMMcZtZpCihS7Wgy2B1NSvu93+mg/dZP8xT3e7/AE0H7rJ/mKjGnl2M3I2W7hB24dM3qLWIfZ3mBrXvuLxpHI/4OmXSjNqa3hCjAJy3f6DFSXEJLqGKSRpYSEVmIW0kJOkZwB7x1qgn2kXNx9CyQqJfoyyo7ECTu5AMmCe9WJyUdwSlk8SNYAWUhmWHEyi3jPaRhAO03OD9IFIYkHBbzxU779F/uyf92g/v1t2HC7qNEzLbawiIX92dmYJ0BbthnqT0G7HatrsLv9Nb/usn+YqSi1xGCptz5w4Eg2rZBwfxeHqP263+X4UmtrcNaS6EJdcpEqPnJU4L5IwwPTGQOuKi5PZKCxPvCqCc6FhIAH1QTKSB9pq4JZXCKqxSQKiqqqpt3bAUYG4mHgB4VGKnfqQPPukP8zH9VD/GnukP8zH9VD/Gsmi6APfgdvD6KSMY8f8AaPXjN55W33y/wrYDJCwVkC2zLsV1hYlCL1we/nHooPSpCo1Dd5393xt0Mnnv4eWakqkjArkl1ae5Xs9uR3CWniPg0UzlmX5pIWXH1Sh8a63UDzbywLyMFCFuI9RhkOcAnGqN8bmNtIBHoCN1FacRS/lg4m+hV/incoNxDpO3wnoa1uGp2t/En5sUTyn+lIeyTw8FE3jnf55929+yl4biMxTLnVE5yR+sjdJI/Jl/6dKz8lxZlv5jjHaJED44hQA+P1nfFcSEHGTUlqv+HYnNSirdpL8evI7aJ5WzhRnSOrHoqKPFmJAA8zVT4XZFS8soAmlwWA+GNR8MKeGlcncdTk19e/N9OZs/i8TEQDORI65VrjpuNyq7/WPjW+Fz0rNSVun19hSjfqfl7nytxV0RsTsT/wBP9da8wW2O8+wFQvM/FNYMEZOtxg46xxnZnPkSMqo8znwNaIrM7G6TsjX5EtvfOI27Y7ryvdt4HsrcBYCf2+wOPnXea5z7IeCaRc3TKAHKwQ7dIYSQxHo0mofKJa6NXoqEcsF4688jgV5ZpsUpStxpFKUoBSlKAxzwK6srqGVgQVIyCD1BFVeLk2yN1Kvu8elYoToxtqd5st55xGvjUzxm+e3Bm2aFFPaJjv8Ao6HxPgVOBvnIxvh5ZuO3WS5xgTtlB4iOMaF1eGrIc7Z+IDwqDs3ZmRDydZocpAinplSynHlkGsv8mbf9H/aSf3qlKVLKu4wRf8mbf9H/AGkn96n8mbf9H/aSf3qlKUyruBDTco2zdUfywJ5lH3BwKw2/IllGwaOJlYdGWeZSPDYh8ip+lYyR7jJHfgGP68/75c/4lPwDH9ef98uf8SpGlZsjBHfgGP68/wC+XP8AiU/AMf15/wB8uf8AEqRpSyBHpwOMEENPt53dwR9xkwazfg9frSf1z/xrapSyBp2/DdDlu1lbr3WkLKM+mP8AyTW5SlZApSlARPMnLMN9FomBDDPZyrtLCx/OjbqDsMjoRsc1wXi/ErvhqXdjPF32kk0zqHjeZJWzJNGpBRsqcd1hpJGQcE1+kKVCUIy3ROM5R2OA8H52thGoiWRY1UAfQSMFA2AJTPlj762zz3EThO1f+hbSnHz1KK6tfcicPmyZLO3LHGXESo+wwO+gDDb1qDufY/ZnPZSXUI2wEuWcLjwAlD9aoywEd0+ehejjns0c1vuOzyAkfi8Q6ySFWk+xc6I/m2evSprkvkGS5IZleO1bvPM+VmuS2D3M4YA5/KEDb4PAjonBvZzY2zB1h7SQbCSZ2uGG5Pd1khDvjKgHFWWtlPCRj9Xx8mqpinLbnsYrW2WNESNQqIqqqgYCqowqgeAAAFZaUq6UxSlKAUpSgFKUoD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30" name="Picture 10" descr="https://encrypted-tbn3.gstatic.com/images?q=tbn:ANd9GcRTNCsN5g-y_j5q8kF-OPsBbFaVsdpX4NJMZCMRZ70eIfsw6Ymfl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357298"/>
            <a:ext cx="2009775" cy="2276475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1571604" y="4500570"/>
            <a:ext cx="5756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Ich </a:t>
            </a:r>
            <a:r>
              <a:rPr lang="pl-PL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spiele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Geige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 descr="data:image/jpeg;base64,/9j/4AAQSkZJRgABAQAAAQABAAD/2wCEAAkGBhMRERAUEBMVFRMWFxMXGBQYEhcSFxQXFhcaGBYUFxoaHCYfGBklHRQVHzIgIycsLTgsFR4xNTIqQSYsOCkBCQoKDgwOGg8PGiwkHyQqLSwvNSksLCwpLi0vKTUqLCksKSwsLCosNCwtKikwKiwsLCopLy0tLCwsKSwsNSwsKf/AABEIAM4A9QMBIgACEQEDEQH/xAAcAAEAAgMBAQEAAAAAAAAAAAAABQYDBAcCAQj/xABJEAACAQMCAwUEBAkJBwUAAAABAgMABBESIQUGMRMiQVFhBxQycSNSgZEVJDNCU2KClNEWVHKTo9LT1PBDVWNzoaKxRIOS4fH/xAAaAQEAAgMBAAAAAAAAAAAAAAAAAgQBAwUG/8QALxEAAgECBQEHBAEFAAAAAAAAAAECAxEEEiEx8CJBUWGBkdHhMnGhsRMFM0PB8f/aAAwDAQACEQMRAD8A7fSlKwYFKUoBSlKAUpSgFKUoBSlKAUpSgFKUoBSlKAUpSgFKUoBSlKAUpSgFKUoCA525jNlas6ANM7LFApBIaaTOnP6oAZz02Q1xTjsJ1iMNJJdTBmkumkcMiat2AVhjvEhUHdGfnV15y5sg4i1tFaa3WC4Ezz9mywkRxummNj8ZJlG42wpPTGarYcKmv+IzJa9mGROzYyagoWJlZ37oyW1XCgLsCFbJFUK85SqKEHsr+ZfowjGm5zXb+DHB7Sr/AIYqw62u0I1K0nekTcgqWwSy9MZ6bjw2V1zk3khLGN+0Imnl0mWQrsdOdKIpzpRdRx4nJJ67Ku01JRSk9SnNxcnl2LPSlKkQFKUoBSlKAUpSgFKUoBSlKAUpSgFKUoBSlKAUpSgFKUoBSlKAUpSgFVP2l8Z7CyaMOEe4zCGJxoQqTNL6aY1c58yvnVsrjnt4wZrJVZizRXCvGACOzLRY0/Ud3Cx5APXwxvGd1F2JwV5K5TbuxWe8tzbSMqKI1Uxv3VSIF5WXw6PCnTGpmz0Ne7Pit3a31zPYI0jF51bETThEbskLaFIyTKqgZ2zHvneoK6AiwI2YNEMKyHSq9mSDI7b4RpWmbHUgRgddr7yPy1xK3vYI1M0EUsdtM2I0YCGOR2ZZpGXuSuQSY0JP4wNWymqdCDzJ30S5z7lytNZWu1855HauHySNFEZlCSlEMiA6grlRrUHxAORn0pWxSrxQFKUoBSlKAUpSgFKUoBSlKAUpSgFKUoBSlKAUpSgFKUoBSlKAUpSgFKUoBX5y5s5gN3eXN0CAgwIckbIhdLdt/AsJ7gjyjX7eue1LmE21kY0YLLckwox6RqVJmlPosYY/PFcRmjUqqlSiHDMOmlNAbScfUt1jT53bVWxE7LKWaEL9RZ/Y5ysJ7rtZU1RwIsultwsz4FspB+Ls4kZv1S613iufcC4tbcGsIve2xc3H0zQIO0mdpBsioN8IiqmdlGjr55eGe2GzfPvIe2O+ktiZX3+ENFq+k/UxnyzW2HSknuap3k21sXylQHKPOtvxNJXte00RsFLPGUDEjPdJ67dfEZHnSthrJ+lKUApSlAKUpQClKUApSlAKUpQClKUApSlAKUpQClKUApSlAKUpQCleZZVRWZiFVQSWJAAA3JJOwHrXNebva/EqvFYZkd8xrcdIwx7oMAwWuGBORpGnp3qw2luZSb2Knz3zMtzxCRpGAtoGe3jyQMiIhrtwD1LsI4RjqDVRt4bi9leOONmllTeNF1TYdtchOTpijyyJqc/DGm29aLwCJYsu+o9qsa5V5iQSuV6rCrSnwySAx1dK6d7KvZylxE1zdahGQ8CQxysiyqj/AErzMhBlDSIRpPd7njkYqqKnO/NC25ZIWNThHJDXDSmTN7OxIkCzPHbRNvtdXY+kuXBOOzh2BUg4BFXPg3saso2Z7hRM7YygXsLcY6BYUO43/PLVera2SNFSNVRFACoqhVUDoABsB8qyVaSSKrk2YrW0SJFjiVURQAqKAqqB0AA2ApWWlZIilKUApSlAKUpQClKUApSlAKUpQClKUApSlAKUpQClKUApSojmDmu3slHbv32+CJRrlf8AooN8bfEcKPEigJeqlzX7SLay1Iv0069Y1YKsfXeaQ92IbdN23GFNU665p4hxgvHaL2NuNQkYS6UAAyRPcgbHHWOHJ33bFZeWeVolZPcI1vZUI/G5V0WFuckk26L+XkBHVST5yL0qN29ieVLc0b0XvElM9/MLWyDd0yIUjbONIhgJD3DnweXbPwpvVN47bpJd4sBLH7sywCWdC089zISrMwY5jCqpYLpGnSTpBOK7LzC8fCrWe/uXNzdKuEkkAH0jbJFCg2ij1HcL3sAli2M1x2xhdQxZyJhkNI2N7u6GqaQ+Zii6/tfborvJHxZvorPLwRrxWSrJotV6uCvVi7auwtQW6nVIZJPLATFfpDgfCxa21vApyIo4484xq0qAWPqSCfma4z7JOEe83qylcRxDt9JGQBpMFmh9QqyP80B+XdKzQjZNvliNeV3ZClKVYK4pSlAKUpQClKUApSlAKUpQClKUApSlAKUpQClKUApSvE86orM7BVUElmIUKB1JJ2AoD3WnxbjMNrGZLmVIkG2pjjJ8FUdWY4PdGTVG5j9raL3LBe0YnSs7qxiZs9IUX6S4J3xpwviCar/8mJpGW54xcSRajhE/LXc2escESZEA/VjVmxnOnGahm7I6k1DtloSfGfaXc3Uht+FxSKx/O0K87LnGsRt3LdOnflPj8INRdnydGkjLea728cBmsIJS+D1DXtwxzjdfiKrsdKvVw4Hy3I0QjiiPDbQnUY0fN5P5tNKCexJAGdLM+D8SYxW5xviMPCrdIrWNRLIWEUeCQXxl5pTnUyrkMzE6jkDOWFGktZP2Mp36Yr3KdzPeSB0tWEErqFJs4+7Y2Sbdn26gK905AYhCVXYHQBgnVnsp2Aae7uSQFULHMbVFA6BIodKqPnk7day2Nr2KlmJeRyXZ2+KR2+KR/U/9AAB0rU4vxHsYpJTuVGwJxqYnCr9rECuPVxdSpK0HZHWpYWFON5q7KjxuUG6SMPK1taKJZEaeWVNabRxKrsQDlkXb67Dwr7xiKVYeyQF5myjBcd+ecGW5b9mLCD0lPpXzhUQTS8mTkNeTHG7ohIt19S76pMeoHlUrwK3ZrlmfcQKVbHQ3ExElwR5gAqg9MYrZOdtXrbv53/hohGF9tL93O783N72Y87R2JuPeIu7IYlZ4tTPbCNdCxyxMA+lcsdS5+I7V3OCdZFV0YMjAMrKQyspGQwI2IIOc1xfjfLqTASIdEg+CUfEh8A3102wVP/3Uj7HuYXWVrSTZJBJJGu+IpYmC3EK/qk5kA26P51Zw2JU+krYnDuHUdapSlXiiKUpQClKUApSlAKUpQClKUApSlAKUpQClKUApUFzFzpbWXdkYvMRqWBBqkYdASOiLn85iB61zi65g4hxh3igXEXwvFE+mKPOxFzcYBc9cxoOmRpbrUZTS07ScYN69hc+Zfabb23aJBieZPiAbRDGfHtZsFVI+quW8wKpT2d/xYGe5kWK0XvGSUGG2jVQDrihbebHXtJTp8j4VI8G5ct4W7OGNeJXaaQVGmOxs2BxhjuoYdcd+TYYVc1dLblUyFZOIyC6kBDLGUC20LDOOziOdTDPxyFm2209Kxlcvq9CWZR+krvLvBgpzwuLBYYbil0pdnXG/u8WVYqTjwjj2yNfjbeE8sxW7tLl5bhhhriVu0lIznSDsI0yfgQKvpUtSp7bGtu5jnnWNWd2CooLMzEKqqBksSdgAATn0rkovDeXEt3ICA+BGrdY7dfgUjwZjmRh5sB+bW9z5xq4e691uEMFr3THvkXpBJwzjZQMZ7H4jsTkbVomQ4x9/mfnXLx1Z/wBteZ0sFR/yM+zS6iT93yqoczuLm4htMkKPpJSDgKAM5PyTWfnIhqyX14sMckj/AAopY/Z4fM9Ptqm8FtWlDs+e0u5GQnoVhjOq4PyO0Qx4BelU6EbXn3fv4WpcrO9od/PybrTgDtGGNf4269MRQ4W0g/abQceYep/g1kYoUVvjOXkPnI51OfvJHyAqGtfxiRGI2mftj4fi9udNupH6zsr49W+yzViq9MvOfBmktb858m0n5Jv9eVQHI6KOLWoH87viPHY202v/ALjU7ezCOIFjgAFm9ABk/wCvSo72O2rS3iyMD9Hbyyvv0ku5cqDt9VZTjbwrbgotz8/9M04uSUDtVKUruHFFKUoBSlKAUpSgFKUoBSlKAUpSgFKw3d4kSM8rqiKMs7MFVR5knYVz3mP2r7FbFQBkKLmVSFJPhDF8UrHcDVpGegeoyko7koxcti88Z49BaR9pcyLGpOBnJZ28FRRlnb0AJrnPGPaFd3kggsI3iDZwFUSXMi9A31LZP1mJ+aVGR8tyy5vOKTG1iOzSzkG6lHURxJjEKnwQLq8kBOatfCOEzyoI7GI8NtDgtMyq17c9N8Nq7Ikau/IWfp3RUeqXgvz8E+mPi/x8lbt+T4bZl9/dpZm744dbFpppifz55Mh3HmSVTbdmFXW15cnuFVbnFrarstjbNoypA2nmTSTvnuRaV8y9TPA+XILNSIEwWOXkYl5ZWJJLSSNlnbJPU/LFSdTjFR2ISk5bmGzs0hRY4kVEUYVFUKqjyAGwrNSlZIilKUBE818Ojns7lJo1kXspDpZdWCEOGHkw8CNxXKOCyl7a3ZjlmiiJPmSgJNdD9pl/2fD5Y1OHuSLZOnWbIc7+UYkb9mqOqgAAbAbAeQHQVy/6hJdKOngIvqZWubrvW8NsnxOVb7dWmIHHhqzIfSE+dYZIMq6RZAcrYw46iOMk3EuP2ZN/+GKiuYZnhvZrqIalXTEHYFkWUx6SBgggqCdwCM5B615g5kSNchcGGEwwMGEkbTPu7l9tyNB3H1ulQjTeSOXj5byubJVFnebi5fzsW7ggDNNKuylhFGM7CODKDHzcyH5YqWArW4fZiGKKMdEVV+eBgn7Tk/bWxnG/l4+Vc+bu9C9FWRGc5zllWEdZnEZx4RjvSn02GP2qvXsh4SEs3uCO9dSM49IUJSBfQaQW/wDcrl3Mt0XuW0HvC3ITDDHaTy6F+Ryq756Gv0Hw+yWCKKJPgjREXp8KKFHTboBXWwMLK/ObHKxs7u3ObmxSlK6JzxSlKAUpSgFKUoBSlKAUpVY5k9oVtZsYxme4/QRFSV9ZWJ0xD+kc+QNG7asyk3oizk1SeYfafDFrSzAuJV2L50wIfHVJ+eR5IG6YJWqPecUv+LyyRANKu2q1ibs7eEHce8SnBc93o3XBwlb9lwS2hk7GVfwlfD/0UOBbW+OhmY90AHAJkz4YQVqzSl9HqzbkjH6/RGktvecVYzyyAwKSxuJT2VnBp/Ohjz9IR9fJ/wCYOlTnAuGqjK/CoPe5s6G4lcnTBH4MbdMgyLsfyQAP12qywcnPcOJOKyLPjdLVFK2kR230nedtvik23OFFWpEAAAAAAwABgADoB6VKMFHXdkZVG9OwhOEcqpE4mndrm6wAbiUDK7biFB3YE3PdQfMt1qcpSpmsUpSgFKUoCuc5c4jh4tsQmZ5pezCB1jOAhZmBbukjAAUkZLdajV9q1tp78F2kmD9H7s0hJ8ldCYz5Z1D1xWt7TrjVLw+HAOHluG2zpEcZiXx2y1xtt+YfKqHx3iU8L2/ZRhomYiVtDyFBt4Jv0J8DuKpVsRKFTJFLYu0cPGdPPK+5u8xcyXF3NHI6BGJZLWBsN2C7drcTEdXI0jA6AhR8TGokXNzaLdyXD9rEuOxzjW7HACkKAACxAx91SXD4WZ3nkUqzDQiHrHEDkA+TMe8f2R+bVX4hLJLPcP7woFqWnMEuQmYnKwooGGYlQXyMjMiA7nakm603mt4+y/RcaVGKtfw93+yQiBh06+97rGZH6fS3c+cDPie+2P8AmrWC15Viml0zordkmJXGVMlxMRI/eG5CqRjf8+tGfiL27QLexOmJDdzMO+HZtRgB0nud5QulunZipq2eYWUclq0TSOxlldjqQayWlIx4qcDHkh8azJTh22v288/VCLjPxtz29GTHFOIiCPURqYkKiDq7t8Kjy8TnyBrFyT7P/wAKyyT8QZnhhbRpViiSSYDNGoG4iQEDPxM3jsRULdXRnksGcAfQGcgdNbhF8egALYrs/s4shFwuxx1kiSZj5vOO1cn7ZCPkBW3BU7NvnNDTjKl1ZGnf+yjh8jxvFCLd0eNsw4RX7NgwV4yCjLlR1WrhSldQ5gpSlAKUpQClK0+J8TEIXus7udKRoMs7YJxvgAYBJYkAeNNgblK0rDigkZ0ZHjkQKWRgOjZ0srKSGUlWGQfDfFbtL3ApXl3CgknAAJJ8gOpqN5Z4qbq2SZgBrMuAPBRI6qPnpA+2sX1sDlfH+c+JcQme1toLiJVZlaKING7aWI1TXDhRFG2Bsu+DuTnFR3FeVLvhkUTzxxGFiQwt0lkMBIyDIcYbJwufM13mlQnTjP6jbGq4fScI4LyJd3sgaFbizhdwZZ2kkt2YAf7OHUCzHpqZQPnXaODcCgtIxHbRJEg8FG59WJ3Y7ncknet+lSjFRVkQlJyd2KUpUiIpSlAKUpQCvE0yorM5CqoJLE4AAGSSfAAV7qh+0zi+rsrFWwZgZZ8HB93QgaNvCRyF9VWQeNRnJQi5PsJQi5yUUVmfipvJ5rvBCyaUhBGCII86CfIuzSSY8nUeFfa9yR6cD0H/AOfdivFecqTdSTk+09FTgoRUUfGYAEk4ABJPkB1NVZuFx3Bi7VBmQvdSOdmSPZYYw43UY0eI2ibpUtx59SxwjrO4Q+GIwNUxz4dwEftVGXM4eJ2J0+9uV1fUtYgdT79F7MO3znFbaSaV1zmvoaqrTdnzmnqR3DrGeSVWil1glLhkuQZO6jMtorsO+2U1vp2AwKmZrIxW4hdgZLqYrIyjALTMWl0jGw0KwH2Vu8BiPZ9oww0x7Qj6qEYij9AqBRjzz51s8R4es8ZR8gHBBU6WUjoynwP8TUp1m5WeyIwopRut2Q3MAAEVzEokRFeNwhDAREjLKBsdLJuPIny2uns99o9vFbwWt1IFVFCQ3JI7F4xtGjsNopFXu4bAOjOcnAgOHcPitIQid2NAzFmb7WZj/rpUDy1ydHxbiP5Ps7fSZH0goxjDYVj0w8rdBjZFY9d6s4OfVZbFfFw6bvc/RasCAQcg7gjcEedfaxWtqsSJHGoVEVVVQMBVUYVR6AACstdU5QpSlAKUpQCo64P43bg9OxuW+0PAAfuZh9pqQYZBGceo6j1FUTjc+LmOOO9KnsyDM9xEBCGZS+dhqZgiYXz3yB1hN2Rks3CkD3F1OCSCUhXPlDq1lfTW7j5pUtVWtvdI0VE4iQqgKALuHYAYA6VlFxbf7yP73D/CsKVgWSqpwmaS0jY4RrQTXC4AKvbqLiRdWdw8Yxk9CAT1xWf3i2/3kf3uH+FQnDVjmt1RuIaGkll1p7zECY2mckAAZ1OCP/mflWHLUF/pUGbaMdb6X94j/u1D8evoVt5jDxFmcLsBdRMSMjVpAwS2nOBnripOVhYuSOCMggjzBz02Neqp3KtvGbO3xeOO4AVWZFCnxXBXIwdqlvdI/wCey/18f92ildXBN1Gcu3zTQdox3aSf1wFmdVX7FUD7K1XsoyCDezYPlcop+8AEVXODXXYrI4uxJB28gMRmIljVp2QSg6gSTkOQw3AJByd8OVmDoFM1FyJAwwZ2x6XTKfvVwRWH3G2/Tyfv83+LU7mCapUbY2sKuDHM7HBGk3TzA5xvpZzuMdfU1JUQFcghuhc3NxcH/ayvpO5+hhJjiG/QEIWwPGQ+tdfri/KqEW0QIwyRBCM53j7jfZlDVD+oSappeJfwKTm34GzI+ST51q8QvhDGXYMwBUaVGpmLMFUAZGSSwrYrS4hHrks0371zCdiBtEGmOc9R9FXJgrySZ1Zu0W0Ve84mLqaXsjudFpGCNLoJMtcyFTuMKpXOPD78t8onuhCo+j/IADbTFDh7jp0ywiiB/VYV6uOUZYNUk0cksqo7JNbbSPcyzt32PxHCaTuNIBYddzpcsrJHcRYeOYSdrHnHfWGNi0kylTp7Npi4BOSSldFwSTlB7LnPuc9TbdpLd859i919AzsK+Vns172fLeuWdMrvNUmowW46Ss2v1jiwzD9olR8s10r2V8L7OyE7KBJdMZicDPZ/DACfEdmFYD/iHxJJ5TzFmS4cL1WJYl67SXMmnOMbkAJ088V+g7W2WJEjjGlEVVUeSqMKPuArs4GFlfnf+rHIxstbc7vcy0pSugc8UpSgFKUoCD43xWQs0FpjtQuqSUjKW6HoT9aQgHSvpk4HWvcvcWt1uUFtFNIvu7BpOyJkkdZV1OT1bdjk9ASAPST4TfW8cc0Vy6RzyNMZRMNIcux+thZE0lAMHGnHSviTBb2PE8GBasFIjAUASJkbSYGe7sPq1perTJGzdc728TaZI51Y7BWgZNR3wAWwu+DvnFLnjWsYawuj1xqgibB88GSnHr3TDIkksMjMGUQrAZHkz0VYxLknBG/27Vm4XZ3qwxLJNDrCKGzA7nIAzlhMAx9QBmpat2MHLm5RvXkJeGTvNvJ2f/dpH/gV0bhkcMMMcZtZpCihS7Wgy2B1NSvu93+mg/dZP8xT3e7/AE0H7rJ/mKjGnl2M3I2W7hB24dM3qLWIfZ3mBrXvuLxpHI/4OmXSjNqa3hCjAJy3f6DFSXEJLqGKSRpYSEVmIW0kJOkZwB7x1qgn2kXNx9CyQqJfoyyo7ECTu5AMmCe9WJyUdwSlk8SNYAWUhmWHEyi3jPaRhAO03OD9IFIYkHBbzxU779F/uyf92g/v1t2HC7qNEzLbawiIX92dmYJ0BbthnqT0G7HatrsLv9Nb/usn+YqSi1xGCptz5w4Eg2rZBwfxeHqP263+X4UmtrcNaS6EJdcpEqPnJU4L5IwwPTGQOuKi5PZKCxPvCqCc6FhIAH1QTKSB9pq4JZXCKqxSQKiqqqpt3bAUYG4mHgB4VGKnfqQPPukP8zH9VD/GnukP8zH9VD/Gsmi6APfgdvD6KSMY8f8AaPXjN55W33y/wrYDJCwVkC2zLsV1hYlCL1we/nHooPSpCo1Dd5393xt0Mnnv4eWakqkjArkl1ae5Xs9uR3CWniPg0UzlmX5pIWXH1Sh8a63UDzbywLyMFCFuI9RhkOcAnGqN8bmNtIBHoCN1FacRS/lg4m+hV/incoNxDpO3wnoa1uGp2t/En5sUTyn+lIeyTw8FE3jnf55929+yl4biMxTLnVE5yR+sjdJI/Jl/6dKz8lxZlv5jjHaJED44hQA+P1nfFcSEHGTUlqv+HYnNSirdpL8evI7aJ5WzhRnSOrHoqKPFmJAA8zVT4XZFS8soAmlwWA+GNR8MKeGlcncdTk19e/N9OZs/i8TEQDORI65VrjpuNyq7/WPjW+Fz0rNSVun19hSjfqfl7nytxV0RsTsT/wBP9da8wW2O8+wFQvM/FNYMEZOtxg46xxnZnPkSMqo8znwNaIrM7G6TsjX5EtvfOI27Y7ryvdt4HsrcBYCf2+wOPnXea5z7IeCaRc3TKAHKwQ7dIYSQxHo0mofKJa6NXoqEcsF4688jgV5ZpsUpStxpFKUoBSlKAxzwK6srqGVgQVIyCD1BFVeLk2yN1Kvu8elYoToxtqd5st55xGvjUzxm+e3Bm2aFFPaJjv8Ao6HxPgVOBvnIxvh5ZuO3WS5xgTtlB4iOMaF1eGrIc7Z+IDwqDs3ZmRDydZocpAinplSynHlkGsv8mbf9H/aSf3qlKVLKu4wRf8mbf9H/AGkn96n8mbf9H/aSf3qlKUyruBDTco2zdUfywJ5lH3BwKw2/IllGwaOJlYdGWeZSPDYh8ip+lYyR7jJHfgGP68/75c/4lPwDH9ef98uf8SpGlZsjBHfgGP68/wC+XP8AiU/AMf15/wB8uf8AEqRpSyBHpwOMEENPt53dwR9xkwazfg9frSf1z/xrapSyBp2/DdDlu1lbr3WkLKM+mP8AyTW5SlZApSlARPMnLMN9FomBDDPZyrtLCx/OjbqDsMjoRsc1wXi/ErvhqXdjPF32kk0zqHjeZJWzJNGpBRsqcd1hpJGQcE1+kKVCUIy3ROM5R2OA8H52thGoiWRY1UAfQSMFA2AJTPlj762zz3EThO1f+hbSnHz1KK6tfcicPmyZLO3LHGXESo+wwO+gDDb1qDufY/ZnPZSXUI2wEuWcLjwAlD9aoywEd0+ehejjns0c1vuOzyAkfi8Q6ySFWk+xc6I/m2evSprkvkGS5IZleO1bvPM+VmuS2D3M4YA5/KEDb4PAjonBvZzY2zB1h7SQbCSZ2uGG5Pd1khDvjKgHFWWtlPCRj9Xx8mqpinLbnsYrW2WNESNQqIqqqgYCqowqgeAAAFZaUq6UxSlKAUpSgFKUoD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324783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AutoShape 2" descr="data:image/jpeg;base64,/9j/4AAQSkZJRgABAQAAAQABAAD/2wCEAAkGBhISERQUEBQUFBQWFxUVFBUUFBQVFRQVGBQVFBUSFBQXHSYeFxkkGRQUHy8gIycpLC4sFR4xNTAqNSYrLCkBCQoKDgwOGg8PGjElHiQpLSwpLiwsKiksLCw0LCoqLCwsLDUsLC0pKSwsLCwsLCwsKSksKSwpKSwsLCwsLCwsLP/AABEIAOEA4QMBIgACEQEDEQH/xAAcAAABBAMBAAAAAAAAAAAAAAAAAwQFBwECBgj/xABREAACAQMBAggICQkFBgcBAAABAgMABBEFEiEGBxMxQVFhkSIyM3FygaGyFCM0UnOSsbPBFSQlQmJ0gqLRU2Nko8I1Q0SEk8NUg5Sk0+HwF//EABoBAAIDAQEAAAAAAAAAAAAAAAADAQIEBQb/xAAxEQACAQEECAUFAAMBAAAAAAAAAQIDBBEhMRIyQXGBscHwEzNRYZEUIkKh0QXh8SP/2gAMAwEAAhEDEQA/ALxooooAKKKKACiiigAooooAKKKZX2tW8Pl5oovpJET3iKAHtFchd8bGlRnHwtHPVEsk3tjUj21F3XHVZr5KG6l7REsa98rL9lUcki0YSlkiw6xmqdvOPO4PkbOJOozXG13rGv41BX3G1qcnNPBD2Q2+0frSlqo6sVtHKzVX+PQv7arWW4VRlyFHWxAHea81T8Lr6Tx728bPzZTEPqxAVGyxcocupkPXIzyHvcmlu0JDo2Go82j0RqHGLpkHlby3BHOFkEjD+FMmoG847tPXyK3M/wBFAwH1pNmqYWMJ0In1UrRtXiHPIpPUuWPsFV+ob1Yjfoox15lq3nHmAMx2TgfOnnjiA6N+yGNRD8cmoucxR2IX5uZpCR1Fgw+yuDN+GGBFK4+jwv8APimj2JbxbWNO1nAP+XUeNN54fH9LfS01lj89EWva8dVyvlrKN+sw3BXuWRf9VSUHHlb5+NtLtO1VjlA+q+fZVHyafMjJmUqGcJsoznGQTnLnsqQFvcJvWQSj5rqFJ8zjp89T4zW1P5K/Swlsa+H/ALL3tOOLSXwDc8meqaOWP2lce2un0vWre5TbtpY5kzslo3VwD1EjmNebLe5EgO4gg4ZWG9W6jUxwO1v4DfwSKMRyutvOFAAKyEBHI6Sr4OefBI6avC0Xy0WhdWx6MHOLvPRFFYBrNaTAFFFFABRRRQAVjNBqhuGvCvUnvbuKK9khjjmaNEjVVwoVCPDGG/W66rKSir2Xp05VHoxzL4ZwOeou74WWUWeVurdMdDTxg921mvNNza3MhzNN8IPXO87Z73I9lYjilTxYIP4G2ftWku0R2fw1Rsc/yw4Xl76jxyaTCN9xyh6BFHI+fM2zs+2oW449YT8mtJ5e13hiHvMfZVRyXkpGJLYsOx0YdxFN44LaRtkxGJznAIKE+iRuNV8d3ZdS6skb8/m+PRlmXnHFqDeSgtYR+20szDu2BUTccY+qOMG6CfRQRL7XDGuRlt2hUvGzMqjLRudrI6Src6kCt0mncAqsSgjILMzbjzblA+2kurN4p4GmNnoxdzjj8j6+1e6mzy1zdSA9DXEgX6qECoxdPXnEaZ6yu0e9s0sbOY882z2JGo9pJNYOjKfHeV/SkOO4Ypbm3nLmPVNLVhy/2YdyOd1Tzsq+ym5uIs75do9SbT+6KexaTCvixp6xk+3NO0XG4bvNuqt8e+2Mun7c/wCEMsqnxIZn7SuwO8mlVSY+LFGnpuWPctTCwk04jsM85qNJehGg9suRCJaz9Mqr6EY+1v6VsdJ2vHkmb+PZHcoFdHFpop5Dpy0aTIajtx4s5SHg/EOaIHtbLfbUhBpZHiqB5hj7K6iKySnSRoOqh3vNlVKMdVHLJpDGtLzTjGMmuxRh0VE8JU8EVFxaNRt3HE6n40P0y+61PqZaj40H0o91qe0PJF460u9gzgOJ5B0FI29fhLnuA7qUvD5LH9tD94taRj84f6NPfet7wZ5Idc0A/wAwUyOvHgKqeVPj1PUIrNYFZrqHnwooooAKKKKAMGvPPC5canf/AE+e+GI16HNee+Ggxqt/9LGe+3irPadQ22HzURNFFFc07gUx1ofEs3SmGU9RDDmp9TLW/k8no/iKvDWQurqS3MdS71PmP2U30nyEXoL9lOJPFPon3TTfSfIRegv2VH48Q/Nbn0HdFFFVGBSiEUnRQA8SUUutyKjM0UEXEt+UAOmj8rCoRbgM2xGHkf5kSNI3mwgOPXUpBwU1OTyenz7+YymOIechjkU2NKcskInVpRzYv+Ve2t49QzTPVeBzwWq3ktzHJIlyIJooHVooAwYFXYeNIGKZ6Bnp56aK+KKlNwuTIo1IVk3HYdPaXVba6cx1FWM9SF9JmOlkuN0jjNQ8eD6X/Q1PaZ6h5SD6Q+41PKl5LvaMjrS72Iap8ob6JPfetrrxofp4PvBWi/KG+iX7xqUuBloB1zwD/MFWWshVTypcT09G+a3pmjYp0jZp1jtarLReZwpRuNqKKK6BQKKKKACvP/DsY1a+9OE99vH/AEr0BVA8YI/S97/yx/8Abr/SkWjy2bLF5y48iDooormHdCmWteQk9H8RT2mWteQk83+oVeGst4urqS3MdS+K3on7DTfSfIRegv2UvP4jeifsNI6V5CL0F92o/HiH5rd/B1TDWYg8TDeceGMbj4O/APmyPXTyU01eSiLud5M0pRaZZNpxQRywxy2t9KIpEWRBLFHNhXAYeECp5jS0fEq36+oNj9i2jU97O1c5o06to0UnLPBNaTvaCRbtrXKMeVRc7DI3jqPDCjwTlhTkXuq433F9sEZBV9Lxjr5flMYrqqnB43HnZV6scNJ/J0X/APE4v/G3X1YMd2xUBwr4sHtYhMLwtAJIlmJhUSRxO4jeVXU7J2doHxRzZzuqM1O/gKfnUqysOdbzVpbjf221iuPVtCnHBe5tJTJaia3HwmOSDZjmvoVUSDwdi0uVZCwbGCHHOd3XbwoeiKfU1EtZnS6xwlj09/gGmCK3WMKJZFiM8zzOMpDBCCOWmKgMzOcDIyeYHkNemmdz8Ou8J/ZXN+GY/wDKaeh2T2Z9dSWmaPLfiBmPJARtbX7psrMZLdyjRK48LMo2CzY8WMDsNiaTpsEAC28UcSgYAjRV7yN5PaTTlBvEyyrJYHE8HdMe+srmyjjk+DND8VI0K20Ec6NtRpbRNmWQFsFpHck434Jrg7OYsilhhuZwecOp2WB9YNekLZ6o7h7p4t9VuEAws2zdJ/H4MuP/ADFY/wAVY7VD7b/Q6v8Ajqv33epG2kmDUq8mVqEU0+WbdXMO3JEJqHlYPpG9xqeUzv8AysHpv921PKs8l3tZWOtLf0QzX5Q30S/eNS0/jwfvFv8AeCkV+Ut9Ev3jUtL5S3H+Jt/vBVtqFVPKnxPSdKRPg0nWRXEpzdOakjjvEeCitI23VvXrqc1OKkjOFFFFXAKoPjEH6Xu/RtvucVflULxkf7Yufo7Y/wAjD8KRX8tmux+cuPI5+iiiuYd4KZa15CTzD3hT2mWteQk8w94VeGst4urqS3Mc3Hit6LfYaR0ryEXoL7tLXXiP6Le6aR0vyMXoJ7oqPx4g9fgLy81R81SEnNTCcUIsyweJDUI2ku7SVVblAk6qwDBtn4uQEHccfFn1mu+ueAmnZz8BtP8A08Q9gFUNwa1c2d9bXOcKkgWX6GTwJM+YNn1VafDiSa3vTyVxNGJlEgSK+gR9oeAWFvdjYKnHMjjmORXVoSvijztsptVH74nQxaBbQnMNvBGetIo0PeBmsTRAkFlDEb1YqCQR0gkZB81cFc6jqDrvbUiB+sZdNs0/6qg584Nc3e2YfLtLbhxvPKalc3lwSP3UbI7q2xmjkzpNvM77Tm5DUbmLmW5VbpB/eL8VOMdZ8BvX2VG6hxjsW2bMwouSqzTiWQzMDgi3t4QXdQc+GQFODUBbXuII7nbWQ2cymTZuZJ3+DTjkplIkVXjA8HGf2qkeB/AWQTXETPJHFGQjyxF45LnPhLGkreEkCJsghfGJySRjA5PJEKCTvl33gKXesXrIRdzXAQ79hpLHS0Yb9zEubjY7MAkdVLcKbVrzSLa+XYeSzYrI0SSrG1ucK4iMvhSIg2PD6dlzXZaTwFsISClrDtfPdOVcnrLybRJ7a6iS1SWJ4pBmN1ZGXoKMNkr3HFInC9YmylVuaaPO9brJitJLFreae2fJNvI0QJ/WQb439aFaK4ko6LuPWQmpxUltGV75WD0n+7NPaZXnloPPJ92ae1Msl3tZEM5b+iGa/KW+iX7xqXk8rbfvNv8AeCkF+Ut9Ev3jU4by1r+9W33gqdqE1PKnxPSIrIrFZFcFYs5IrEaXpulLivSWGV8NETIzRRRXQKBVDcZY/TFx9DbfY4q+aojjO/2xN2wW/wBrik1/LZqsnnR72HOE1rtUNWua5Z3xQGmWteQk8w94U7WmmteQfzD3xV4ay3i6upLcxzdeI/ot7ppHS/Ixegnuilbzyb+i/umtNN8jH6Ce6KPxB6/AXYbqayR07rBWqjCMmtgwIPMQRV18X13BqumRreRRTSW55CVZUV/DQALINobiybJyOnNVFIoAJJAA5ydwFS/Fzwyjsrwu+0LaYLFM5BCK4PxU2ekDepPQGBrXZp3O7Yc230lKN6zXItefgFpo5rK1/wChH/SpOx0VI1xEixr0KihB3KAKqnX+MS9vHPwSQ2lrv2GQD4RKvQ7Mc8mDzgDf15qLt2nBz8Mvdr53wqXP249la5WqEMEcuP8Aj6lRaT/ZdGpaAk0ckbgYlRo2ON5DArz9mc1FcXd21xYx8p5WEtbTDpEsJ5M57SArfxVXUOo3w8TUbwekySD+ZahnuzHLM1xqEgWVhK6xy8gzy42WZ44dx3Ac2M1CtUXkDsEo5l2cIeF1pYjE75lPiQRDbnfq2YxvA7TgdtcNqnDXVLkEW4WxTfjAE059Jj4KeYAntrkLHX7WIn4PBM5beZAmCx6zLK20aze8N5wPBSCEdcshdvqpgZ9ZpM685YLA107LCKvePL5GV9YX8ckk1wr3RkIZ5UIL+CoUbUeM7lA5uqkLXUY5PEbeOdTuYecGkpuEc8v/ABE79lvGIl+vz+2kIrVwxdIVDb/DmkLvv5zuz9tImk8Xn36m2lKUcI5fPw11HN35aDzyfd08qDu3IIZ7lA652VRQQCRjB5yR0VJ6deiWMOBjoI6Mjnx1ilyi1FMfTqJya47PRI0X5S30S/eNTg+Wtf3q2+8FN1+UN9EvvtTlPlFn+9233oqNqKVPKnxPSAFbVgVsK48YnINlpZKRFKpXZseDFSN6KKK6pQKorjUGNYfttYD/ADyCr1qjuNsfpjz2cR/z5hSa/ls02TzonJSVpW09JZrmHoBaM021ryD/AMPvrTiI031nyD/w++tWhrLeLq6ktzHF55N/Rf3TWmm+Rj9BfdFbX3k5PQf3TWNP8lH6Ce6KPx4h+fAXopOW4RfGZV85A+2m/wCVUPiB5PQQkfWOBUKLZLnFZsdSxBgQwBB5wRkUwn0YFSsbMgPOpy6Hswd49RpQzznmjRB1yPk9yf1pvcXQHlLkL2Rhc/6mq8VJZPqLm4NYrpzuF/hdwowY4936/KbKY8xGR5qQOqSE4NxGp+bChkbvOaZtcQ9EUsx65CcfzHHspRdRm5kSKMdQySO7Apuj7d/vkZ3P359LubFpFZ+dLiX6WTk1+rkfZWBbtH029uOwbTd7Yps/Kv40r+ZcIPZWI9LXOdnJ6zvPtqd7779iL8b0unLH9i7XcJ8aaWY9SbQHcgA7zWkcgB+JtgD86QjP4n204jtDThLQ1VyS7/4XUZPv+3jcG4bxpFQdSID7WrcaYreULv6bnHcMCnaW1KrFilufoOVK/Wx34kffxLFC3JKqk4UEAAjaIXOeen9vAEVVHMoA7ummmtoeQbH6pVvUrAn2U+DZ3jmO8evfUNtx4/wmKSm9y6jO+iKssyAkqNl1H6yc5x2jnpWT4xFaJ8MGWSNx+q6nKn1HopxTKXTN5aJjEx59kAq3aUO7NCfqEo54Xp5otjQ+OS2Kqt+r20mAGfYZ4GON7K6AkAnoI3dddlpPCe0ucfB7iGXPQkilvWmdod1edPzkf2Tj+JD+IpEmJmCzRcm55iQN56NmVenuNL8CDxX6x/WZz5WVbHdvXXI9TilFrz3o3C6/sz8TO8qDnguSZFI+ash8NPUcdYq8eDGvJe2sNzGCFlXa2TzqQSrKfMwI9VaqEbngZK1KVN3SJaiiiugZwqkeOAfpaPtsl9lxJ/WruqlOOQfpSDttCO6c/wBaVW1GaLN5sTi7g032qXuabbVcxHoGOYDSGs+Qf+H31pW3pPV1+KJ6AVYgdKhgWHcPZUx1kUqaj3MXvfJyeg/umm0dzsWyvz7Man+UAe2nqsCARvB3jqIqIuY2jjeJgTEQQjgE7Gd4VwN+Aempgr8H6laj0fuXp/w3jBQqqIjTMvKSO2Bgk7ySBk7yQAOqt3iuG8aVVHVGn4tvpvpd4GlUkgmSNV3HJDx52gR0ZG+pYpVptxYumlOODIptJQ73LyH9tifYK3S2VfFUDzACpHkB01uIxUeIyyopbCOFqTSqWNP1jPQKWSyY9FV02X8OKGC2gpURAVJxaQxp7DoPZVb2yb4oglTqpVLZj0V0TaYkYzIVQdbEKO81HXHCWyjzsybezjPJqzgZ3DLAbI37uerKEnkikq8YjVNNbprZrQDtpzfz3KvErWrQCbIjlu3WCInoBYZCk9AJBNPbni71NhhpoElyDyCAoZE6eSuJAVLdmPPTFQltwESttNe5AToMEHm6fMdxqM0iTwDGTkxkpnIOV51I9WBXVJwCiMkqMlxc4QNLbzSm3vrYZwZYCT8GuUz0jdvABqZtOLWP4tbiOHkHQGG65M2lzG2yCsVzEoA2sHG0CDkHOaa7Poxd7M7ty0k1E4qiuq1biouoQWt5tpecCUGRfVLGNtfWpHbXNXmnXMC7c9u4TpkiKzxD0nizsfxAUh0pLvoa4WunPN3bxKtJ4A6lW3g//sjtrEFyjjKMGHYc946KUpeKZqwkhppkjFSrHLIxQnrxggn1EVdfEs+dIg7HuAPN8IkP41SGl+NOf75vYFFXfxJp+hrc/Oadu+4kH4Vtor7nwOTbH9kOJ3VFFFbDmhVMccy/pK2PXbSDulB/Grnqm+Oofn9meuCcdzp/WlVdRj7N5sd5wV1zU0p3d81Mq5iPQMd21OSKa2xp1UMkY/ksLkxO0XYDlPqNu7sU6sLS6bPxayKP1422T5thunzGpjSplhbM6FVcYVypwOvo6R09lbQanyU0wiHKI3hIE3+EVBGMdGcg9W6nLHWM0sHdDDl8HMtFbzHBC7YO8eJICOfduOa2NjIvkpT6MgDjzZ8Ye2pjTtESWTYuo9olWc7QKnORlgRgjeTzU1S3SFbgnlXVC2wuGfZClv1xv6BubdgGhJvJ/JDklrLisBgNReMjl48KTjlEOVHpA71qZhI6qaCAugypKuMbgSGyOYHprGhaIoG3ftcmGN2iuEiJjeFMKY7vxTysW8hhuIxneN1EafiexFWt4KxxTJM38SeOyJ6TKv2mlodbVlLQQz3AXeTBbyOoGM73wAN3bU/pfAOGJ0txGscwzNY6nHGZY51xkx3KMSu1sneOYjeuDz9jod1cTRG4aNYZ0JRwjbVtdKvM8RzlRjm2gCCMU76dRzxMM7bJ5K4rNr++MUU620cVrJ/xMjmeOMY8eVLfJjHadwOc4qbbgTeTRNjUV5VsNBySJHbTrnmW4Qljkbt2COo122i6QguWmtH5BZMm7tCmVaQg7MyjdyT5G8gEOBvGd9I8H9Itrdprd4hGJnLDBZYpGXdtxx52YXO4nZwD0U3RgrnFGaVacs2VXLwai5Zx8FllnCEXGn3Ukhn2V8a4066BxLvGcYJ3HcRXYcHYGKRQtCz2twrRwySRRxTRhdxt7+2OFmUEYEijJ3HnINd1PFyWBOomiAZVkK5ljDDBVsDJUjcWG/rpO4RVTZl+NtzzSZy8OfFJPOVHQ3OOmrSlerru+9oogdH4Pm2kFqzKLNwyva3GZojkHZNpK3Mu1jMT5xvI31IaVocdnGbefbMJbMTtI7xx9SIWy0PYM4qO1vh3ZWnxF3MtyjZ2dhTJKCP1WC7iepsg1zS8bVzvjtbOSWIjwGvDsts829EBLL5zVG3t/fX14FowctVFlyM8XlRy8BGNvG06KcbnA8debePXTa9u4raMOs8IgI8lPKioR0iORz4PmOR5qp2bhRqkqsq3Dwx5PxdqhUJ+yJWy4HZmue/J0QO3J4Z5y8rbZPblt1LdWK76+hrhY6ks8C1r7jU0+Fc2Uk0j9MMURliB6izEKvnVvVXMapxmXczB7a2htG6ZGdnkP8CYXHY2a49tXj5ow0hHRGuR38wrKyTv+qkY/aJdu4YHtqjm7srt/wDB8LJT2tvd31NNa25JkuJWUymSNSY4ooVILb8rGBk9pJNSFMl03JDSSO5BBA3KoI5jsrT4UmpPSzd5uo01C+5XIj9I5pT1zS/aB+FXvxPpjRrP0HPfNIfxqiNH8mx65JT/ADGr94qkxo9l9ED3sx/GtlDWkcy2akOPQ6yiiitRzwqnuO0fnlj9Fcj2xVcNVFx4j8508/s3Q9kRpdXUe4dZ/NjvRXl3zVHZqRuvFqM2q5iPQSHtuacB/VTSI7qV2qhlkdHe6lO8Wy1tkEb2JOPSAAyKzprMlm8kQBk35IGeYgZx2Ak4pCK/nuxyS7MYx8Y4JJI5sKOjPn7qxbRzRTPFbNnZVS20Bsk7OcY6DvAHnp3uZLs0KaDM73AaRy55NgMgDdkHoA6aUsBlL4dZl+ySo78rzFxLtJtBSo8DdgnJyM8+aThvZVDgFfjSS+V+dnOOrxjVdJLaWdNvJDrQrqRNKjaPcwJXOM7I5VlLD1V1/A1TKrrLuduQKnGDkvJFtY5t6HeOY1xehapyWnR8m68ptsNkkE4Mz5yvmp9wa4crb3kr3ayynkUESQINzlzljkgLu6SemtMbtNp+5gqRboq5ehbFlHyUwRWcyxoNqJVVYTFv2SoA3cxx05yDW+m+CJpYRldp9qPobZLcw6G6PVVY6lxsajKwMEUNuFJ2Xl+MkI5sMF8Htx2VCHXr5uV5S5ciVizoo5NCSMEhUxz1LqQW0TCy1ZbPktf8vWwaO4e9iSd0HxY2QWUBm2GjGX3Enf8AbXN6lxrQl5Aba5uGBZFVhHDEq53FZD4R6N+M1XdlbJbkPGFRh+uQD58lqVn4XNtiXaDsoMa7EbMvhb8E5xnd11Xxr8kP+j0dd99+x02scO9SktoRHIsCuXDMnxkgAJ2IzI2Ad3TgZxUHZRuUuJJJpppVQYMkjMACcMwTONwqGt+EM6grGiBDvImAcE9ewOY+un1jJI8F3cFyJYQQqoAkWzsBvCjHjZ3jeeilTquCTk8MF84DYUqeKjG9+/z3gOrS5RYZ1d/BWMuMnJVxvUjpGTSOo63IIrYQhwDGzE55PJDbsnnI7MdNRrXBZdkCNEJDFYkCbR5xtHnNKSSs+wGxhFKrgdBOTnr31OC9xl0pP0XfeRIa5qNws6lZOTCojlY9wZmztFiefOAObmppeW/xkqjmLHO14XONo4zzb2PN10hql07K8jEFgmBgYGFBxupeKRm8N8bTYY4GBvUdFDn9uAQpLTx9DdExuFK1hRWazG5IKyKxQTUEkfovkAevlD/M1ehOLRMaTY/u8Z7xn8a896Rutk9Fj7Wr0TxerjS7H92g+7WuhQ1pb/6ca16lPd/DoaKKK1HPCqk48x8dpx7bofyRGrbqp+PRfD04/wB5cDviT+lUqaj3DaHmR3ori58WooHfUtP4pqHHPXKR6GQ6Q1uGpAGt1apBDy1vHjOY2KnmO4HI7QeepPSNZ5EyF1aQuQxYY2iR19GKhUNLxmjSaIcFIX2ySzEY2mZsDoySce2igUVVl0rsCP0JRyCHHzj/ADtWjXKJcyF2Cjk05z2nm66U0P5PH5j7xqO1IfnDegn405K+ck+8TI5ONKDXtyHkuvL/ALtWftPgL3nf7KavqkzdKp6IyfrNu9lJCI0osFXUYrYLc6ks30G5i2jlyXP7ZJ7hzVNDfpTf3V0D6iV/+Q0xWCpOwi2rHUE6tmQfUVv+3SLRLCL9JR53dSacLr/dPlf0IwCpjg+MwainXEG74pB/pqPhiyAesA94zUxwVj/OJk/tLf7HK/66Xa3/AOUva5/DTH0o/eu800Qdk2Y0PWq/YKdqKbaSByCFiBgYOSABgkU+06B7htm0hmuW6eSQlV9KQ4VR5zWhpuTSKRlGME5O7Aaan5GT0G+yndsPBX0V+wV11lxN39wmLh4bVWGCu+eXHUcYQHzE1tqPFRqEC/FcldKPmEwy4H7D5Q+pql05aIuNqpaeew5aik7mUxPydwjwSfMnQxk+jtbm9RpSkuLWZtjOMlfF3hWsp8FvMfsrakrw4jc/st7pqES8hpYbrVfoif5Sa9H8CFxptkP8NB90tecIt1oPof8At16U4JLixtB1W8A/ykrfZ85bzj23KC9v4S1FFFajnhVV8ea/ID/fSjvh/wDqrUqsOPNfi7E/4kjvhf8ApVJ6r3DaPmR3orGXmNQpO+puTmqEfnNcpHopG4alFNILSyVYqOEpeOm6U4jqrLoXFZrC1mqkjHQ/k8fmPvGmdwmbiT0I/wAad6H8nj8x940miZuZvRi+w06+6Uu9pkuvpwW7kzVYaVWCl5GVN7sq+kQPtqQ0zRLq5I+C208oPM+wY4vPysmF7s0LSlkiZOENZkasFSXB632mu4v7SBe/41P9QrtdH4nbh8NdzpCP7O3XlH9csg2QfMhp1rvFtJask+mI052THPFLN4bjO0kiO/ggg5GzuGG3UuvQnOlJRz2fKYqNspKcfTa+FxVSiSFEWWGRCAFLONmMEDG0Zd4C9tdNDoU9nyF9M0L20qvEXt3MqxbRVkaWTABUlSMgYBG/nrprabVVDRxaW22wILTyQckARjewJ2h2Cu34EcFTZ2CW0xWQ+G0gCjk8yMWaNVP6g2iO3qGcVNOEqtNqtG5vDPkJrWnw5rwpXpd4lRzcGNKnbMjxxA7y8UqL68ZK+yu+4ttceSWe3SX4VawhDBc8mEOSSDA5UBHZQM7Sjm5+fdPDi60vOfgNrn6FMd2MVP21okaBI1VEXcqqoVVHUFG4Uyz0ZUlouTlvM1prxrO9RS3ClFZxWa1KJlG15p0Uy7E0aSJ0rIiuv1WBFcbrHE7Yy5Nvylo/XA3xZPbC+Ux5gK7us01RJUmneijdT4q9ShJ5LkrtOgowhl9cch2CfM1cbrpaFJI7iOSCQowCzIyEnB8UnwW9RNepMUjd2UcqlJUSRDzq6hlPnB3VR2eDd6NMbZVSueJ5o0TRbm+h5Oygkl8DYaTAjhQ7GycyvgEjqGTXpHR7UxQQxtjKRxocc2VRVOOzIpzFAqqFRQqjcAoAAHUAOat6ZCmoZCqtaVW7S2BRRRVxIVWfHoPzezP+LUd8M39KsyuM40eCk99bRLbbBkinSbZdigYKjqVDYOD4Y591Vkr00Xpu6Sb9SlyN1RE1u2TuroNU0e9tflNncIOl0UTRjzvGSB66j4NQifxXUnqzg9x31y3CUc0egjVpz1WRYWlUqUaEHnFJNZDo3VW8vojdKcR1p8FI7a2UY56GWQ4Ws1qlbVUkYaH8nj8x9410nAPgMuo3N3tzywrELfIiC7T7aybtts7ONg8w6a5vQ/k8fmPvGrO4jR8dqP8Ayg/km/rWqkr6kuPM5tobVni17cjs9B4t9OtCGigVpB/vZfjZM9e0+cHzYrptms0VrOSYxRis0VFyAxs1nFFFFwBiijFGKtosAoFZoqyiQFFFFWAKKKKACiiigAooooAKKKKAMYqF1jgVYXXym1hkPzigD/XXDe2puigCutT4kbNsm1luLY9AV+Vj+pLk9zCuT1Lik1OHJhe3u1HRvglPqbKe2rxoqkqcZZobCtUhqs82X+lXduM3VpcRDpbY5VB53iyBTCDUIn8R1J6s7+4769Q4qD1ngNYXefhNrC5P62xsv/1Ew3tpErLF5GuNvmtZXlBYoq0LziMtt5tri5gPQpZZox/C4yR/FXMapxT6pDkxG3ulHQC0Mh/hbKfzUmVmmsjVC303ngcPofyePzH3jVn8RRBk1Eg58K2G7eN0cn9aj+B3EnO8S/lKQxKBuggYbZ3knlZd4HVsr31bei6FBaRiK1iSKMfqoMZPzmPOx7SSa0U6TjJyZir2hTpxgtl3If0UUVoMQUUUUAFFFFABRRRQAUUUUAFFFFABRRRQAUUUUAFFFFABRRRQAUUUUAFFFFABRRRQAVqaKKAMrWa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48" name="AutoShape 4" descr="data:image/jpeg;base64,/9j/4AAQSkZJRgABAQAAAQABAAD/2wCEAAkGBg8PEBQPDw8QFQ8QDxAQFBQOFBQPEBAPFRQVFBQVFRQXGyYeFxkjGhUVHy8gIycpLCwsFR8xNTAqNSYrLCkBCQoKDgwOGg8PGSwjHxw0LCwsLCwqNSwpKjQsLCwsLCwpLCwqKSksLCksKSwsLCwsKSwpLCkpLCksLCwsLCkpLP/AABEIAOQA3QMBIgACEQEDEQH/xAAcAAABBAMBAAAAAAAAAAAAAAAAAQUGBwMECAL/xABNEAABAwIDAwgDCwkGBgMAAAABAAIDBBEFEiEGBzETIkFRYXGBkTKhsQgUI0JSYnJzgpLBJDNDU6Kys8LRFWNkdKPhFjREw9LwFyWD/8QAGQEBAQEBAQEAAAAAAAAAAAAAAAMCBAEF/8QAJxEBAQEAAgEDAgYDAAAAAAAAAAECAxExBCFBEmETFCJCUfEFMlL/2gAMAwEAAhEDEQA/ALwSpEIBKkSoBCEIESpEqBEISoBCEIBIlQgEISIFUZ2022jw5mRreVrJGkxQNNiRwzyH4kYPSePALT252/bQkUtM0S4jK27I/iQtP6WYjg3qHEqmcfx8wOe0SGavmOaeZ+uU9FxwFho1g0A9a3p7Jbeo28K22qZKuZ2MYnXRBhGWChdJHG4uu7jFwaBa3Sb8dE91G3uFWsKjFj2ieqv65lVZJJJJJcTcl2pcTxJK8FQvLfh1z086903xDa+lLrxVWJ5ep81Q71++h7FjO2tJls5uIOd1iqnYD4Gd3tUHllDeJWq+t6h5rU1qsaxx581LJ9qYjq2KY/WSyu/7y0sQ2phd6NNbTg+R0tz4lRl0zjxKnW73dHV4qRNJeGivrK4c6UdIiaeP0joO3gqTv5Qv0/Df3W4IcSropIqRsbKSWOeWbM/LZrszYw29sziPIErpVNuz+z1Nh8DaaljDImeLnO6XPd8Zx605r1kIQhAiEqEAhCRAqRCECpEIQCVIlQCEJECoQkQLdQbbTbx0TzQ4fZ9adHvIzRUbT0u+VJbgzxOnHxtPthLO99FhjgHMJbUVehZTdccR4Pm9TenVVFj20UcbXUeHEiO7hNU3JfM8+mGP4m54v6eheWye9azm6vUecbx0U+eCleZKp7iaiqec7uUPpWd8Z/qHR2RQMDR09JJOpJ6ST0lewwAWA0CQrl1v6n0ePhmJ93m68OQzhbq0Q5eNdsE9OHceK1jRG/EWuNddB12W8V5VM7sQ3x50n26bZPBp5w+sq43yttkpZgYQ+TpcS42lb1NGp6R0Lo1jQ0AAAAAAAaAAcAAuMHsB4hPuDbwMVoABTVsvJt/RykTR26g197eFlWblc+uKzw60QqFwT3SMzbNraJjx0vpXGN33H3B8wrBwPfPg1XYe+eRebc2rbyWv09WetbRTlIvEM7JGh7HNc1wuHMIc0jsI0K9oFQhCASIQgEqRKgRKkSoBCRKgEiVeJZWsaXOIDWguJcbBrRqSSeAQeiVAMd2mkxDlIaObkqCLMKmuBy5w304qZx004Ol4DgNVjxrHP7RjfI6U0+BxA8rOSY5MQA0LYzxbATpcc5/AaKqtrtsnV9qeBnIYbFZscLRkMob6LpAODepnR03KzrUzO6px8d3eo9bUbXMlZ7xw9vJYewZS5t2vqOu3SGE9erulRcNA0HALIV4K49buq+rx8U451HgryV6K8lePaQt0v1Gx8RcexyxFbVMzNnZ0mMuH0mc/90O81rFbRnmx4K8leivJXsZryVjkOh7lkKwVJ5q3PKe/aNJCELocJ52c2trsPkD6OokYcwJYCTFJ2Oj4Ov3LsOgle+Jj5G5ZHRsc5vyXloLm+BuFzJud2CkxGtZO9pFHSyNkkcRpJI0hzIm9ZvYnqHeF1EgEIQgEISIBKkSoESpFGNvdv6fBoWyzNc98r8kccZAc6wu43PAAW8wgk6VVbT+6Hwlzg10dWxptdzo2Oa09Nw15PkE8V++rA4mZhV8obXDIY5HPPZqAB4kIJpWVkcMbpZXtZGxpc5zzla1o4klV/j2LMqojWYi50GCxkGOBwLZ8SfxYZGceTNubFxdxdYaKOz7zqCt/K62QuiifemwyIOe+SVp5stU62Qm+obfK0a84qD7SbR1OJT++Kp2rbiKJt+Sp2HoaOl3W46nusFje5id1bh4by3qMu1+18+KSAyDk6WI/AUzfRYBoHPto59vAcAmIr2V4K4bu6vdfYxx5451HgrwV7K8FCvDl5K9FeStJ0sFQY3tkHxCHW6x0jxFwsc7QHODfRDjbtbxafIhBWFt9L9WXxZzf3cipPeOfXtufcpXkr0VjkkA4lewt6BWnVSXNh0e1EtVfRvD1p62X2BxHE3WpadxjvYyyfBwN73nj3C57FbOeveuTk5O/aI6rO3eblKqvLaitDoKPR1jpPO35rT6DT8o+APFWTsHuRpMPc2eqcKmqbqMwtBE7rYw+kR8p3gArLVEGrheFQ0sTIKeNscMYs1jBYAfiesnUrbQhAIQhAIQkQCVIhALnD3Q2MibEo6drrtpadoI6pZCXu/Z5NXPt1vBpMIhzzODp3A8lA0/CSHrPyWdbj4XOi5RxfFJKueSpmN5ZpHSOPRdxvYdg4DsCDTQhCB7wc8FLqehbM3KdHdB6j/RQ7CDwU3wc8F5ZL7VrOrm9wz1WF1EZs6CYjodGwysPiy/rWKagmazlHwytYLDM+N7Gi/DVwCtXB3cFk3kVVsJmjvz5zFEwE8Tna8+TWkqF4cuzPrN/M7U4VjcQtOPAZf1jR3ErM3ZknjL+yT+Kn9GZ+5b8fd/aV87Bxc3zCwurYx8byutxmyrOmV3gAs7Nk4el8nm0fgvO+OfLN1y3xIZX4i3oBPqWamJlimcwc6Esmtx+DPwcnrMZ8E8/8IQH40g8Wn8Fl2ao3UlfHG7KYpc0ee2pErSGh3c5g0/qq8e+O3rLn5Zy9d6MuF7O4lWm1NS1EgPTHG7J4v4DzU3wL3PmJz2dVSQ07DxBPLy/dZzfNye3ba4s54kbXlobpyccMBh00Ohbc69N1uM2+xcf9XCfp0zf5XBZ/M8U9nn4HJr3SfZrcfhNHZ8kbqmUa5qmxYD2RDm/eup/FE1gDWtAaBYBoAAHUAOCqKPePi4+NQu+nBK31tlWzFvTxNvp0VG/6uaWI/tMctT1PFf3M30/JPhayFXFPvhcP+YwqqaOunkiqR5XafUnah3t4RIQ19Q6B5+LWRvp/wBojL61XO868VK41nzEySLDSVsUzQ+KRj2Hg6Nwe0+INlmW2SoQhBW++LeBXYQyA0rIS2o5VpfK1z3RvblIygOA4OPG/BU3Pvox14INcQD8iKFp8CGXVm+6RivRUzvk1bh5xO/8Vz2gklRvIxiT0sSq9fkyuYP2bJvftTXk3NdVk9s8p/mWEYbcAg62HHgsUmHSN+LcdbdUGOpq5JXF8r3veeLpHF7j4nVYkpCRAIQhA64QVN8HPBQXCTqpvg7uCCd4OeChG87HHvrm07TdsEDNPih8nPc49uXIPBTPBzwVX7TVQkrqqXjeocwW15sYEY/dXmvCnHP1NRtXIOJb5f7rM3EXdQWnHO06C1+o3B8lmbKB8RvrUbmfw7Zfu224qfkrKzGR0tWo2rYP0TVnZXxfqW+SjrE/5blv8ttmNs6QtTFsXYQ1zPSa64PU5pD2/ukeK2YsRh/Ut+6sWMzskhOSKzmua8Waeg6+q6nmSbn6Tfdxfdu4VisbY4wfjQRvHfdzHD7zD5p0jxSLqPrUX2eqRDI1j23HwsYBvcc7MB5tJ/8A0UwZVRn9ER3XUPVZmd+PLXp9W48+CGuYRzbg9ZBcPLRa5rqhmuSN7fmF0TvJ1x61mlrI2aueGt63823im/Edq4YBq2V1+Fm5QfF1lz447r/XPau9zPnXRzosbjkdyZD2SH4sjbX7nC7T5p0LQRZwBHU4XHkVV1dtpUOkzw2iAFrNs7N03dcWJ8FgftjXH/qHD6Ia32BXv+P3ffPsh+czPa+60WYbFEeVhc+nk/WUrzAb9obzXdxBUh2a3hV8DpYMRAfk5N0Mjo+Smkidn1ka0gfFFtAeKo7A8QmmrIOUlkd8PH6bi74w6Fae30uXEH9sEH8y7/T8G+Kfq124+blzyeM9L0RdUtvb3xz0s7sPw5zWvisJprB7g8i+SMHQWB1JvroLWVUS7xMXdfNiVXzgQfhXjQ9x08F1OdYnug9s4Z3R4bC4ONPIZZnNN2tlylrYx1kAknquB1qmUriSbniddeN0WKB8p7EAjhZb0QUdpZZGHmgkdViQnikxJhIDrsd1O0B7igcHUccnpsae8a+a1ptlo3eg5zT1HnD+qcYgtyIIIhU7MVLNQ0PHzDc+R1TZJE5ps5pB6nAg+tWbEFnfSRyC0jGuHzgD7UFWw1DmG7Snmi2skjI5rT2a2PruPWpPVbCU0mrM8bvmnM37p/qmOt3e1bNYiyUfNOR/k7TyKCQ028mNsRyQu5bLZoLm5A46Ak3uRfosonzstswzG5LiL3cTcnzTTV0E0JyyxvYfntLfK/FOOzuF1NbLyELwH8m+QcoSAQ0XIvYryztTGpny9RPy2zxucR0h1wfC4W5HicQ4wn7pTfWTTU0joZmM5RhsenoB4jQ6FYf7bk6Gs8v91PWO1pyyeKfY8bpwdYXDtymycKbFaV2gaL9VyD5KI/25N0Fo7mhYpsUlfo5wP2W/0Ur6eX+2p6jr+liw1NOf0Z83JK6CnlHNc5jhqCHEWPf/AOhV2MVnAsJX2HasEk7nG7nEk9JN1Kejsvf1NX1U666SHD4paipdFHzps0jmFg0e+OMu6OsxsH2k+020UD2X5RrH2sWyXu13SLdPgoHT1kkZvHI9h62OLD5gqabrqOOaeeSVge9kLnNL+cWvIdd2vT2ro5ODPJJ38OfHNrFvXyz4PhzsUqxG+QclTAzOaGlmZrXAHmknUuLRrbTMm3eD+d+0U+bpx+X1p/w8v8diY94P537RVc5mZ1E9aur3UQQhC0yddlh+W0/1zParY2/jvXu+og/mVT7K/wDO0/1zParO3nV7Ia85jbNDFbieAP8AVBV+MzGoqp573MtRNJc63zPLvxUk2aZhEk73YlDKIpSCz3o8s97H4zTFa7234FtyLcNVg2y3a4hhL3OfE59MHHLPFz4y2+me3oHsdbsuo3DWDg4eXBB0Tg+yjeT5TAsThliA1grmR1kXD0S8ASxdx8k219JSU9/7W2ajjFiPfWHsFVTA/KcxlnMHeFTtBXSRuEsEr2SDg+J7mPHi038FYOz++jEqezagMqYx+s+Cmt2SNFj4tPegkGDbD0dV8Nhddhrw0XAZSEyt7C3lw5p7wFj2iw+tqgIqyCeRrBYOhwhr3AdjvfDvUtmPF9msWcHysNFWE6Sg+85Q/rFRGcjj9I37FIRhuOUbb0tXBiNMRpHXWiqCzqbUM5r+9wQU3iGwtbE+9BDXOYTfJPSSwEeDi5vk4LRmrKmkfyddSTRO6yxzQe0A8fAlWrNV4C5/J4phIoKl1wDVQ/AF3WyePmOHfZe5N1McjOVpZcPkisXMAoxM13Y0++MpPkgrugr4pfzb2k9XBw72nVOsQWHF92cr5MzqWsjIOpoqFoZ3ge+3AfZsm1mBY1A/LDT1E8Q4e+YuRfbqN3Gx8SgkcQW5EFF6fa1kb+SrIZaeUcRM11vO1/UpNRVDJG5o3tc09LCHD1INvkGvGV7Wuaeh4Dh5FLgWy1JDUieGEMkLXx8wkNIcLejw8lkiCfdnKfPO3qa1zz4DT1kIKN3oYdyVcXj9MwPt1FvMPsCiCm296a+JOZ0RRRt8Td5/eUJQCEIQCEIQCsHdJ6dT9QfY5V8rC3SelU/Un2OQbm6Yfltd/l3/AMdiYN4P537RUh3Sj8sr/wDLu/jtUd3gn4W3TmKCIoQnXA9la6uNqSlmlsbExtORp+c880eJQJsufy2n+vZ7V1LhWztJUukqpYo5eULY2F4DwGxAtJb3uLvuhU/s37n3EXva+rlip2AgkMdys4+jl5oPbmV8bPbPwYfTtpaYOELC4gPcXm7nFx1PaSgcHNBBBAIIsQdQQq/2q3I4XXXfGw005uc1MAIyfnRej5WVgpUHL2025bFqC8kTPfEI1z0ty8D50XpeVwodHiT2HLI3UGxvzXA9oXaKYdo9hMOxEH33SxufawkaOTmHdI2x8DcIOX6WvjfwdY9R0KkWB7S1lEfyaokjHHK0gxHvicCw+V+1OW3O480bw+lnJp5LhvLjnMl45HOaNQRcg26CD2wKspq2gcGytOU8CefG63U5BdWG74RIzksSo2SxkWc6BocCPnQSEg/Zce5OGF7OYRWEzYHiElHUcXMpHlov/eUcnR4AKj6PaKM6SAtPWOc3+oTxDyb7PaWkjUOaec09jhq09yC55MSx2iBbWUcOI01iHSUNoqjIRrnp36P7mrWw3/hjEXGNtLRx1RuDDVQNpqhr/q3AZiOwlRTAd4VfTWaZzLGPiVd5dOyUfCDxL+5SDE9usDroXDFKRrXtY9zeVbygcQCcsVQwXY48AHZSg2KjdALkxHDAOgSYcHWHfyqY/wD4BmbIZYcSZA49FNDIxl+50x07Fjj2xkwTBY5jJM+ornOkp4ZHulipYiAWsD33dla1zb66k6W1VX4tvMxaqBEtZJlPFrDkb5BBPsUOJ4VK2GodSVYc6w97yCOoDQPSewgBvj5qRM3gUeGU7p57mokZZlOCDL9oi4aL253Z0nRc/wAdfK25bI4Em5LTYk96wveXG5JJPEnUnxQbmN4vJWVElTMRykzy824DoAHYAAB3LRQhAIQhAIQhAKwt0npVP1J9hVeqwt0fp1I/uT7Cg8bC4j73kxBw9N7BE3sLprk+TSmnbM3bGenM/wBgTy7Z+ooJJI6mIxyvkMljYgsJOQhw0I48O1Me1jrsj+k72BB53d4BHiGJ01JLfkpJCXgaFzGMdIW36L5beK64o6KOGNsUMbGRsAa1kYDWtHUAFzHuLizY3AfkR1Dv9Jw/FdRIBKkSoEQhCASpEqCO7fx3w+Y21YGSDva9p9lx4rn3eNJeGLslP7pXQ23cuXDqg/3YHm5o/Fc37dSXij+tP7pQMeyWy0+KVTaSnMYkc17ryktYGtFzcgE+pSbFdzuOUN5GQ8q1updRv5Q2+ho4+RW97nyLNi5PyaSc+ZY38V0qg4/pdqJYjknjuWmx0ySA9o6/JOdRtHSvhdck5mluQg5rkeXiujNqNgcOxMflVM0yWsJWfBzt7njU9xuOxUrtxuImoY31VLUNlp4xmc2bmTMZfjcc19vDuQaW8yW+GYUOqF38KFVqpPiramWCKB03KR0+Yxh4Ac0OABaHdI5osDwUaewtNiCCOgoPKEuU8ehIgEIQgEIU02N3TYligEjIxFTn9NUXa1w+Y2139407UELQujcA9zzh0IvVyS1D9NAeQi8mnMfvKbUGwGE04tFh9KNLXdE2R33ngn1oOPQLq6NxOxdUJZKipgkjp8kZbyzHM5Y3J5oI1bpqe0dauql2fo4jmipKdjuuOKNh8wFvoK5300DTSw1FufHNyd+nI9pNvNo81Qu0zrsZ9I+xdHb26YvwqUgaxvhk8BIGk+TiubNoHXY36X4IJf7nyLNi9/kUk7vWxv4rpZc7e5xiviM7vk0Th4mWL+hXRKBUIQgRCEIBKkSoIzvJYThVVbiI2v8ABsjHH1Arm3a6S8TPrPwK6l2oaDQ1QPD3pUfw3Lk/aGW8bfpj2FBN/c5R3xKZ3VRP9csa6LXP3ubYvyuqf1UrG/ekB/lXQKATDt6y+F1nZSTHyaT+Cfk0bYMzYdWDroqkf6TkHMWdNWOtFmutrci/ZZb2daOKNL8jWi7i+wA4knQBBdO32zkU0OF4FRxRxvnkbO8xtA5OGOO0krusnM43PEtWnvH3f4NhdLTPihc2pNXBE1zpHOMozAyGVrrtIyg8ANSOhPW6R8mJVNVjUzSA4MoqZrteTgjAL7d5y37S5MW29K7HsalpGOPvbCqOZznN4e+cubz5Tk290bkEX2i2Gp5GukgtFI0OdZv5t1tbZfi+Hkq0Vxuqc0Jd8qK/m26pxBaO5Hd5HiMz6uqYHUtM5rQx2rZpyM1ndbWixI6bjouukGsAAAAAAsANAAOgKutwdOG4Mx1vzlRUP77ODP5VYyAQhCAQhKgj+3zgMMqy7h71l9mnrXKuNOuwfS/ArpzevMWYNVkfqmN8HSsafUVy9ijrtH0vwKC0/c1Q3qKx/wAmGFv3nuP8qvtUn7mmDmVsnW+mZ5CQ/irsQKhCECIQhAJUiVBp4zAZKaaMcXwSsHe5hA9q49xWS7Gg8eaf2V2cqB273HVzqh8mHiOSnkeXtYXiKSLMSS05tHAE6EHh0aINv3NNPrXSdFqZnrlJ/BXkoFug2DnwimlZUujM08rZCIiXBjWtsGkkC5vm4aKeoBN20rb0VSOulqB/puTitHHhelnHXTzfw3IOSWv0HcFr1szm5HNJDmvDgRxDhqD5oY/Qdw9i8S85zB1yNHrQdRCWDAsFztADKWlDgDxkncL6npLpHetMu5jZ10WHPq57mpxJ76h5d6RjNwy/fdz/ALabd7FScQraHAISbSyMnqC34sLb2B7mh7vuq1YIGxsbGwAMY1rWgcA0CwA8Ag52jktCB1RW8m2VVKzZH2a5vVnHkSFWaDqvcvBkwSk+cJn/AHp5Cpsopurjy4NRD/Dg+bnH8VK0AhCEAhCVAybaYGa6gqKRp58sJDL6DlGkPZfszNC5SxbB6qNxhkppmytfYsdG7NfXhpr3hdjoQVf7n/BJ6ahmNRDJE6WpzNErTG50YjaA6xF7XurQQhAqEIQIhCVAiVIhAqEiVAiVCECKDby95NJhkD4S4SVcsb2MhYQS3M22aT5Ddb9Z6OsTlcu74Nma+LEamrngeKeecujlbz4yywawFw9F1gNDZBDmv0HcF4nktY9TgVjbIvMrrhBf+5iCSvqarG6hvPke6GO+ticpfl7GsETB3O61bqqH3Om0BlpZqJ1vyaRsjOvk5c1x4PaT9tW8g5qx5hiqKiM6ZJ52+Gd1vUqzVo7wH2xKrH9+/wBgVXIOv93UeXCaEf4KA+bAfxUiTRshFkw+jb8miph/pNTwgRCVIgEqRCAQhCAQlQgEISIBCEqBEIQgVCRKgEIQgReJoWvaWPaHMcLFrgHNcOog6ELIkQVVtnuDo6rNLQOFNMbnJYupnn6PGP7Nx2Kj8W2JxGlmfBLSTl0bspdHG+SN3UWvAsQQuxUIKg3AbG1VI2oq6qJ8XLtjjjZIC15a0lznlp1AuQBfqKt9CEHMW8Cb/wCzrP8AMyKu1ZO9yidBi9RcHLMWTt7Q9gufvBw8FXtBByksbBxfIxv3nAfig7OwaLJTQs+TBE3yY0LdXljbADqAHkvSASJUIEQlSIBCEqAQhIgVCEIEQhCASoQgRKhCAQhCASIQgEqEIEQhCCtt+GzsE9CKpwcJ6dwa1zCBdjjq11xqL69niVVm6bY+nrKuN8rpQYpWSAMLQC5hDgDdp0uEIQdOIQhAIQhAIQhAIQhAIQhAJUIQf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1750" name="Picture 6" descr="http://t1.gstatic.com/images?q=tbn:ANd9GcSVDrY2JpaO7ig62Bdf7uzTaFs7cgAOnBIK4y-Mm_50Jb37HZjFy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857232"/>
            <a:ext cx="3214710" cy="3214710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1428728" y="4357694"/>
            <a:ext cx="6654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Wir </a:t>
            </a:r>
            <a:r>
              <a:rPr lang="pl-PL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spielen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Klavier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 descr="data:image/jpeg;base64,/9j/4AAQSkZJRgABAQAAAQABAAD/2wCEAAkGBhMRERAUEBMVFRMWFxMXGBQYEhcSFxQXFhcaGBYUFxoaHCYfGBklHRQVHzIgIycsLTgsFR4xNTIqQSYsOCkBCQoKDgwOGg8PGiwkHyQqLSwvNSksLCwpLi0vKTUqLCksKSwsLCosNCwtKikwKiwsLCopLy0tLCwsKSwsNSwsKf/AABEIAM4A9QMBIgACEQEDEQH/xAAcAAEAAgMBAQEAAAAAAAAAAAAABQYDBAcCAQj/xABJEAACAQMCAwUEBAkJBwUAAAABAgMABBESIQUGMRMiQVFhBxQycSNSgZEVJDNCU2KClNEWVHKTo9LT1PBDVWNzoaKxRIOS4fH/xAAaAQEAAgMBAAAAAAAAAAAAAAAAAgQBAwUG/8QALxEAAgECBQEHBAEFAAAAAAAAAAECAxEEEiEx8CJBUWGBkdHhMnGhsRMFM0PB8f/aAAwDAQACEQMRAD8A7fSlKwYFKUoBSlKAUpSgFKUoBSlKAUpSgFKUoBSlKAUpSgFKUoBSlKAUpSgFKUoCA525jNlas6ANM7LFApBIaaTOnP6oAZz02Q1xTjsJ1iMNJJdTBmkumkcMiat2AVhjvEhUHdGfnV15y5sg4i1tFaa3WC4Ezz9mywkRxummNj8ZJlG42wpPTGarYcKmv+IzJa9mGROzYyagoWJlZ37oyW1XCgLsCFbJFUK85SqKEHsr+ZfowjGm5zXb+DHB7Sr/AIYqw62u0I1K0nekTcgqWwSy9MZ6bjw2V1zk3khLGN+0Imnl0mWQrsdOdKIpzpRdRx4nJJ67Ku01JRSk9SnNxcnl2LPSlKkQFKUoBSlKAUpSgFKUoBSlKAUpSgFKUoBSlKAUpSgFKUoBSlKAUpSgFVP2l8Z7CyaMOEe4zCGJxoQqTNL6aY1c58yvnVsrjnt4wZrJVZizRXCvGACOzLRY0/Ud3Cx5APXwxvGd1F2JwV5K5TbuxWe8tzbSMqKI1Uxv3VSIF5WXw6PCnTGpmz0Ne7Pit3a31zPYI0jF51bETThEbskLaFIyTKqgZ2zHvneoK6AiwI2YNEMKyHSq9mSDI7b4RpWmbHUgRgddr7yPy1xK3vYI1M0EUsdtM2I0YCGOR2ZZpGXuSuQSY0JP4wNWymqdCDzJ30S5z7lytNZWu1855HauHySNFEZlCSlEMiA6grlRrUHxAORn0pWxSrxQFKUoBSlKAUpSgFKUoBSlKAUpSgFKUoBSlKAUpSgFKUoBSlKAUpSgFKUoBX5y5s5gN3eXN0CAgwIckbIhdLdt/AsJ7gjyjX7eue1LmE21kY0YLLckwox6RqVJmlPosYY/PFcRmjUqqlSiHDMOmlNAbScfUt1jT53bVWxE7LKWaEL9RZ/Y5ysJ7rtZU1RwIsultwsz4FspB+Ls4kZv1S613iufcC4tbcGsIve2xc3H0zQIO0mdpBsioN8IiqmdlGjr55eGe2GzfPvIe2O+ktiZX3+ENFq+k/UxnyzW2HSknuap3k21sXylQHKPOtvxNJXte00RsFLPGUDEjPdJ67dfEZHnSthrJ+lKUApSlAKUpQClKUApSlAKUpQClKUApSlAKUpQClKUApSlAKUpQCleZZVRWZiFVQSWJAAA3JJOwHrXNebva/EqvFYZkd8xrcdIwx7oMAwWuGBORpGnp3qw2luZSb2Knz3zMtzxCRpGAtoGe3jyQMiIhrtwD1LsI4RjqDVRt4bi9leOONmllTeNF1TYdtchOTpijyyJqc/DGm29aLwCJYsu+o9qsa5V5iQSuV6rCrSnwySAx1dK6d7KvZylxE1zdahGQ8CQxysiyqj/AErzMhBlDSIRpPd7njkYqqKnO/NC25ZIWNThHJDXDSmTN7OxIkCzPHbRNvtdXY+kuXBOOzh2BUg4BFXPg3saso2Z7hRM7YygXsLcY6BYUO43/PLVera2SNFSNVRFACoqhVUDoABsB8qyVaSSKrk2YrW0SJFjiVURQAqKAqqB0AA2ApWWlZIilKUApSlAKUpQClKUApSlAKUpQClKUApSlAKUpQClKUApSojmDmu3slHbv32+CJRrlf8AooN8bfEcKPEigJeqlzX7SLay1Iv0069Y1YKsfXeaQ92IbdN23GFNU665p4hxgvHaL2NuNQkYS6UAAyRPcgbHHWOHJ33bFZeWeVolZPcI1vZUI/G5V0WFuckk26L+XkBHVST5yL0qN29ieVLc0b0XvElM9/MLWyDd0yIUjbONIhgJD3DnweXbPwpvVN47bpJd4sBLH7sywCWdC089zISrMwY5jCqpYLpGnSTpBOK7LzC8fCrWe/uXNzdKuEkkAH0jbJFCg2ij1HcL3sAli2M1x2xhdQxZyJhkNI2N7u6GqaQ+Zii6/tfborvJHxZvorPLwRrxWSrJotV6uCvVi7auwtQW6nVIZJPLATFfpDgfCxa21vApyIo4484xq0qAWPqSCfma4z7JOEe83qylcRxDt9JGQBpMFmh9QqyP80B+XdKzQjZNvliNeV3ZClKVYK4pSlAKUpQClKUApSlAKUpQClKUApSlAKUpQClKUApSvE86orM7BVUElmIUKB1JJ2AoD3WnxbjMNrGZLmVIkG2pjjJ8FUdWY4PdGTVG5j9raL3LBe0YnSs7qxiZs9IUX6S4J3xpwviCar/8mJpGW54xcSRajhE/LXc2escESZEA/VjVmxnOnGahm7I6k1DtloSfGfaXc3Uht+FxSKx/O0K87LnGsRt3LdOnflPj8INRdnydGkjLea728cBmsIJS+D1DXtwxzjdfiKrsdKvVw4Hy3I0QjiiPDbQnUY0fN5P5tNKCexJAGdLM+D8SYxW5xviMPCrdIrWNRLIWEUeCQXxl5pTnUyrkMzE6jkDOWFGktZP2Mp36Yr3KdzPeSB0tWEErqFJs4+7Y2Sbdn26gK905AYhCVXYHQBgnVnsp2Aae7uSQFULHMbVFA6BIodKqPnk7day2Nr2KlmJeRyXZ2+KR2+KR/U/9AAB0rU4vxHsYpJTuVGwJxqYnCr9rECuPVxdSpK0HZHWpYWFON5q7KjxuUG6SMPK1taKJZEaeWVNabRxKrsQDlkXb67Dwr7xiKVYeyQF5myjBcd+ecGW5b9mLCD0lPpXzhUQTS8mTkNeTHG7ohIt19S76pMeoHlUrwK3ZrlmfcQKVbHQ3ExElwR5gAqg9MYrZOdtXrbv53/hohGF9tL93O783N72Y87R2JuPeIu7IYlZ4tTPbCNdCxyxMA+lcsdS5+I7V3OCdZFV0YMjAMrKQyspGQwI2IIOc1xfjfLqTASIdEg+CUfEh8A3102wVP/3Uj7HuYXWVrSTZJBJJGu+IpYmC3EK/qk5kA26P51Zw2JU+krYnDuHUdapSlXiiKUpQClKUApSlAKUpQClKUApSlAKUpQClKUApUFzFzpbWXdkYvMRqWBBqkYdASOiLn85iB61zi65g4hxh3igXEXwvFE+mKPOxFzcYBc9cxoOmRpbrUZTS07ScYN69hc+Zfabb23aJBieZPiAbRDGfHtZsFVI+quW8wKpT2d/xYGe5kWK0XvGSUGG2jVQDrihbebHXtJTp8j4VI8G5ct4W7OGNeJXaaQVGmOxs2BxhjuoYdcd+TYYVc1dLblUyFZOIyC6kBDLGUC20LDOOziOdTDPxyFm2209Kxlcvq9CWZR+krvLvBgpzwuLBYYbil0pdnXG/u8WVYqTjwjj2yNfjbeE8sxW7tLl5bhhhriVu0lIznSDsI0yfgQKvpUtSp7bGtu5jnnWNWd2CooLMzEKqqBksSdgAATn0rkovDeXEt3ICA+BGrdY7dfgUjwZjmRh5sB+bW9z5xq4e691uEMFr3THvkXpBJwzjZQMZ7H4jsTkbVomQ4x9/mfnXLx1Z/wBteZ0sFR/yM+zS6iT93yqoczuLm4htMkKPpJSDgKAM5PyTWfnIhqyX14sMckj/AAopY/Z4fM9Ptqm8FtWlDs+e0u5GQnoVhjOq4PyO0Qx4BelU6EbXn3fv4WpcrO9od/PybrTgDtGGNf4269MRQ4W0g/abQceYep/g1kYoUVvjOXkPnI51OfvJHyAqGtfxiRGI2mftj4fi9udNupH6zsr49W+yzViq9MvOfBmktb858m0n5Jv9eVQHI6KOLWoH87viPHY202v/ALjU7ezCOIFjgAFm9ABk/wCvSo72O2rS3iyMD9Hbyyvv0ku5cqDt9VZTjbwrbgotz8/9M04uSUDtVKUruHFFKUoBSlKAUpSgFKUoBSlKAUpSgFKw3d4kSM8rqiKMs7MFVR5knYVz3mP2r7FbFQBkKLmVSFJPhDF8UrHcDVpGegeoyko7koxcti88Z49BaR9pcyLGpOBnJZ28FRRlnb0AJrnPGPaFd3kggsI3iDZwFUSXMi9A31LZP1mJ+aVGR8tyy5vOKTG1iOzSzkG6lHURxJjEKnwQLq8kBOatfCOEzyoI7GI8NtDgtMyq17c9N8Nq7Ikau/IWfp3RUeqXgvz8E+mPi/x8lbt+T4bZl9/dpZm744dbFpppifz55Mh3HmSVTbdmFXW15cnuFVbnFrarstjbNoypA2nmTSTvnuRaV8y9TPA+XILNSIEwWOXkYl5ZWJJLSSNlnbJPU/LFSdTjFR2ISk5bmGzs0hRY4kVEUYVFUKqjyAGwrNSlZIilKUBE818Ojns7lJo1kXspDpZdWCEOGHkw8CNxXKOCyl7a3ZjlmiiJPmSgJNdD9pl/2fD5Y1OHuSLZOnWbIc7+UYkb9mqOqgAAbAbAeQHQVy/6hJdKOngIvqZWubrvW8NsnxOVb7dWmIHHhqzIfSE+dYZIMq6RZAcrYw46iOMk3EuP2ZN/+GKiuYZnhvZrqIalXTEHYFkWUx6SBgggqCdwCM5B615g5kSNchcGGEwwMGEkbTPu7l9tyNB3H1ulQjTeSOXj5byubJVFnebi5fzsW7ggDNNKuylhFGM7CODKDHzcyH5YqWArW4fZiGKKMdEVV+eBgn7Tk/bWxnG/l4+Vc+bu9C9FWRGc5zllWEdZnEZx4RjvSn02GP2qvXsh4SEs3uCO9dSM49IUJSBfQaQW/wDcrl3Mt0XuW0HvC3ITDDHaTy6F+Ryq756Gv0Hw+yWCKKJPgjREXp8KKFHTboBXWwMLK/ObHKxs7u3ObmxSlK6JzxSlKAUpSgFKUoBSlKAUpVY5k9oVtZsYxme4/QRFSV9ZWJ0xD+kc+QNG7asyk3oizk1SeYfafDFrSzAuJV2L50wIfHVJ+eR5IG6YJWqPecUv+LyyRANKu2q1ibs7eEHce8SnBc93o3XBwlb9lwS2hk7GVfwlfD/0UOBbW+OhmY90AHAJkz4YQVqzSl9HqzbkjH6/RGktvecVYzyyAwKSxuJT2VnBp/Ohjz9IR9fJ/wCYOlTnAuGqjK/CoPe5s6G4lcnTBH4MbdMgyLsfyQAP12qywcnPcOJOKyLPjdLVFK2kR230nedtvik23OFFWpEAAAAAAwABgADoB6VKMFHXdkZVG9OwhOEcqpE4mndrm6wAbiUDK7biFB3YE3PdQfMt1qcpSpmsUpSgFKUoCuc5c4jh4tsQmZ5pezCB1jOAhZmBbukjAAUkZLdajV9q1tp78F2kmD9H7s0hJ8ldCYz5Z1D1xWt7TrjVLw+HAOHluG2zpEcZiXx2y1xtt+YfKqHx3iU8L2/ZRhomYiVtDyFBt4Jv0J8DuKpVsRKFTJFLYu0cPGdPPK+5u8xcyXF3NHI6BGJZLWBsN2C7drcTEdXI0jA6AhR8TGokXNzaLdyXD9rEuOxzjW7HACkKAACxAx91SXD4WZ3nkUqzDQiHrHEDkA+TMe8f2R+bVX4hLJLPcP7woFqWnMEuQmYnKwooGGYlQXyMjMiA7nakm603mt4+y/RcaVGKtfw93+yQiBh06+97rGZH6fS3c+cDPie+2P8AmrWC15Viml0zordkmJXGVMlxMRI/eG5CqRjf8+tGfiL27QLexOmJDdzMO+HZtRgB0nud5QulunZipq2eYWUclq0TSOxlldjqQayWlIx4qcDHkh8azJTh22v288/VCLjPxtz29GTHFOIiCPURqYkKiDq7t8Kjy8TnyBrFyT7P/wAKyyT8QZnhhbRpViiSSYDNGoG4iQEDPxM3jsRULdXRnksGcAfQGcgdNbhF8egALYrs/s4shFwuxx1kiSZj5vOO1cn7ZCPkBW3BU7NvnNDTjKl1ZGnf+yjh8jxvFCLd0eNsw4RX7NgwV4yCjLlR1WrhSldQ5gpSlAKUpQClK0+J8TEIXus7udKRoMs7YJxvgAYBJYkAeNNgblK0rDigkZ0ZHjkQKWRgOjZ0srKSGUlWGQfDfFbtL3ApXl3CgknAAJJ8gOpqN5Z4qbq2SZgBrMuAPBRI6qPnpA+2sX1sDlfH+c+JcQme1toLiJVZlaKING7aWI1TXDhRFG2Bsu+DuTnFR3FeVLvhkUTzxxGFiQwt0lkMBIyDIcYbJwufM13mlQnTjP6jbGq4fScI4LyJd3sgaFbizhdwZZ2kkt2YAf7OHUCzHpqZQPnXaODcCgtIxHbRJEg8FG59WJ3Y7ncknet+lSjFRVkQlJyd2KUpUiIpSlAKUpQCvE0yorM5CqoJLE4AAGSSfAAV7qh+0zi+rsrFWwZgZZ8HB93QgaNvCRyF9VWQeNRnJQi5PsJQi5yUUVmfipvJ5rvBCyaUhBGCII86CfIuzSSY8nUeFfa9yR6cD0H/AOfdivFecqTdSTk+09FTgoRUUfGYAEk4ABJPkB1NVZuFx3Bi7VBmQvdSOdmSPZYYw43UY0eI2ibpUtx59SxwjrO4Q+GIwNUxz4dwEftVGXM4eJ2J0+9uV1fUtYgdT79F7MO3znFbaSaV1zmvoaqrTdnzmnqR3DrGeSVWil1glLhkuQZO6jMtorsO+2U1vp2AwKmZrIxW4hdgZLqYrIyjALTMWl0jGw0KwH2Vu8BiPZ9oww0x7Qj6qEYij9AqBRjzz51s8R4es8ZR8gHBBU6WUjoynwP8TUp1m5WeyIwopRut2Q3MAAEVzEokRFeNwhDAREjLKBsdLJuPIny2uns99o9vFbwWt1IFVFCQ3JI7F4xtGjsNopFXu4bAOjOcnAgOHcPitIQid2NAzFmb7WZj/rpUDy1ydHxbiP5Ps7fSZH0goxjDYVj0w8rdBjZFY9d6s4OfVZbFfFw6bvc/RasCAQcg7gjcEedfaxWtqsSJHGoVEVVVQMBVUYVR6AACstdU5QpSlAKUpQCo64P43bg9OxuW+0PAAfuZh9pqQYZBGceo6j1FUTjc+LmOOO9KnsyDM9xEBCGZS+dhqZgiYXz3yB1hN2Rks3CkD3F1OCSCUhXPlDq1lfTW7j5pUtVWtvdI0VE4iQqgKALuHYAYA6VlFxbf7yP73D/CsKVgWSqpwmaS0jY4RrQTXC4AKvbqLiRdWdw8Yxk9CAT1xWf3i2/3kf3uH+FQnDVjmt1RuIaGkll1p7zECY2mckAAZ1OCP/mflWHLUF/pUGbaMdb6X94j/u1D8evoVt5jDxFmcLsBdRMSMjVpAwS2nOBnripOVhYuSOCMggjzBz02Neqp3KtvGbO3xeOO4AVWZFCnxXBXIwdqlvdI/wCey/18f92ildXBN1Gcu3zTQdox3aSf1wFmdVX7FUD7K1XsoyCDezYPlcop+8AEVXODXXYrI4uxJB28gMRmIljVp2QSg6gSTkOQw3AJByd8OVmDoFM1FyJAwwZ2x6XTKfvVwRWH3G2/Tyfv83+LU7mCapUbY2sKuDHM7HBGk3TzA5xvpZzuMdfU1JUQFcghuhc3NxcH/ayvpO5+hhJjiG/QEIWwPGQ+tdfri/KqEW0QIwyRBCM53j7jfZlDVD+oSappeJfwKTm34GzI+ST51q8QvhDGXYMwBUaVGpmLMFUAZGSSwrYrS4hHrks0371zCdiBtEGmOc9R9FXJgrySZ1Zu0W0Ve84mLqaXsjudFpGCNLoJMtcyFTuMKpXOPD78t8onuhCo+j/IADbTFDh7jp0ywiiB/VYV6uOUZYNUk0cksqo7JNbbSPcyzt32PxHCaTuNIBYddzpcsrJHcRYeOYSdrHnHfWGNi0kylTp7Npi4BOSSldFwSTlB7LnPuc9TbdpLd859i919AzsK+Vns172fLeuWdMrvNUmowW46Ss2v1jiwzD9olR8s10r2V8L7OyE7KBJdMZicDPZ/DACfEdmFYD/iHxJJ5TzFmS4cL1WJYl67SXMmnOMbkAJ088V+g7W2WJEjjGlEVVUeSqMKPuArs4GFlfnf+rHIxstbc7vcy0pSugc8UpSgFKUoCD43xWQs0FpjtQuqSUjKW6HoT9aQgHSvpk4HWvcvcWt1uUFtFNIvu7BpOyJkkdZV1OT1bdjk9ASAPST4TfW8cc0Vy6RzyNMZRMNIcux+thZE0lAMHGnHSviTBb2PE8GBasFIjAUASJkbSYGe7sPq1perTJGzdc728TaZI51Y7BWgZNR3wAWwu+DvnFLnjWsYawuj1xqgibB88GSnHr3TDIkksMjMGUQrAZHkz0VYxLknBG/27Vm4XZ3qwxLJNDrCKGzA7nIAzlhMAx9QBmpat2MHLm5RvXkJeGTvNvJ2f/dpH/gV0bhkcMMMcZtZpCihS7Wgy2B1NSvu93+mg/dZP8xT3e7/AE0H7rJ/mKjGnl2M3I2W7hB24dM3qLWIfZ3mBrXvuLxpHI/4OmXSjNqa3hCjAJy3f6DFSXEJLqGKSRpYSEVmIW0kJOkZwB7x1qgn2kXNx9CyQqJfoyyo7ECTu5AMmCe9WJyUdwSlk8SNYAWUhmWHEyi3jPaRhAO03OD9IFIYkHBbzxU779F/uyf92g/v1t2HC7qNEzLbawiIX92dmYJ0BbthnqT0G7HatrsLv9Nb/usn+YqSi1xGCptz5w4Eg2rZBwfxeHqP263+X4UmtrcNaS6EJdcpEqPnJU4L5IwwPTGQOuKi5PZKCxPvCqCc6FhIAH1QTKSB9pq4JZXCKqxSQKiqqqpt3bAUYG4mHgB4VGKnfqQPPukP8zH9VD/GnukP8zH9VD/Gsmi6APfgdvD6KSMY8f8AaPXjN55W33y/wrYDJCwVkC2zLsV1hYlCL1we/nHooPSpCo1Dd5393xt0Mnnv4eWakqkjArkl1ae5Xs9uR3CWniPg0UzlmX5pIWXH1Sh8a63UDzbywLyMFCFuI9RhkOcAnGqN8bmNtIBHoCN1FacRS/lg4m+hV/incoNxDpO3wnoa1uGp2t/En5sUTyn+lIeyTw8FE3jnf55929+yl4biMxTLnVE5yR+sjdJI/Jl/6dKz8lxZlv5jjHaJED44hQA+P1nfFcSEHGTUlqv+HYnNSirdpL8evI7aJ5WzhRnSOrHoqKPFmJAA8zVT4XZFS8soAmlwWA+GNR8MKeGlcncdTk19e/N9OZs/i8TEQDORI65VrjpuNyq7/WPjW+Fz0rNSVun19hSjfqfl7nytxV0RsTsT/wBP9da8wW2O8+wFQvM/FNYMEZOtxg46xxnZnPkSMqo8znwNaIrM7G6TsjX5EtvfOI27Y7ryvdt4HsrcBYCf2+wOPnXea5z7IeCaRc3TKAHKwQ7dIYSQxHo0mofKJa6NXoqEcsF4688jgV5ZpsUpStxpFKUoBSlKAxzwK6srqGVgQVIyCD1BFVeLk2yN1Kvu8elYoToxtqd5st55xGvjUzxm+e3Bm2aFFPaJjv8Ao6HxPgVOBvnIxvh5ZuO3WS5xgTtlB4iOMaF1eGrIc7Z+IDwqDs3ZmRDydZocpAinplSynHlkGsv8mbf9H/aSf3qlKVLKu4wRf8mbf9H/AGkn96n8mbf9H/aSf3qlKUyruBDTco2zdUfywJ5lH3BwKw2/IllGwaOJlYdGWeZSPDYh8ip+lYyR7jJHfgGP68/75c/4lPwDH9ef98uf8SpGlZsjBHfgGP68/wC+XP8AiU/AMf15/wB8uf8AEqRpSyBHpwOMEENPt53dwR9xkwazfg9frSf1z/xrapSyBp2/DdDlu1lbr3WkLKM+mP8AyTW5SlZApSlARPMnLMN9FomBDDPZyrtLCx/OjbqDsMjoRsc1wXi/ErvhqXdjPF32kk0zqHjeZJWzJNGpBRsqcd1hpJGQcE1+kKVCUIy3ROM5R2OA8H52thGoiWRY1UAfQSMFA2AJTPlj762zz3EThO1f+hbSnHz1KK6tfcicPmyZLO3LHGXESo+wwO+gDDb1qDufY/ZnPZSXUI2wEuWcLjwAlD9aoywEd0+ehejjns0c1vuOzyAkfi8Q6ySFWk+xc6I/m2evSprkvkGS5IZleO1bvPM+VmuS2D3M4YA5/KEDb4PAjonBvZzY2zB1h7SQbCSZ2uGG5Pd1khDvjKgHFWWtlPCRj9Xx8mqpinLbnsYrW2WNESNQqIqqqgYCqowqgeAAAFZaUq6UxSlKAUpSgFKUoD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2770" name="AutoShape 2" descr="data:image/jpeg;base64,/9j/4AAQSkZJRgABAQAAAQABAAD/2wCEAAkGBhASERUQEBISFRQVFxYWGBcVFhQWFRcVFxcXFRcaGhcXGyYeHBokGRYWHy8gIycqLCwtFR4xNTAqNSYrLikBCQoKDgwOGg8PGi4jHCIsLC8sLCwvKSwqNCwpLCwsLDQ0MCwpNSkuLCwvLCwpLCwwLCksLCwpLiksLSwsLCwpLP/AABEIAKoBKAMBIgACEQEDEQH/xAAcAAEAAQUBAQAAAAAAAAAAAAAABAIDBQYHAQj/xABEEAACAQIEAwUEBggDCAMAAAABAhEAAwQSITEFBkETIlFhgQcycZEjQlJiodEUM3KCkrHB4RWy8Ag0Q1Oiw9LxFmOT/8QAGwEBAAIDAQEAAAAAAAAAAAAAAAIEAQMFBgf/xAAwEQACAgECBAQEBQUAAAAAAAAAAQIDEQQhBTFBcRIiUWGRsdHwEzKBoeEUM0LB8f/aAAwDAQACEQMRAD8A7jSlKAUpSgFKUoBSlKAUpSgFKUoBSlKAUpSgFKUoBSlKAUpSgFKVTcaATpoOpgep6UBqXtH5+TheHFwKty9cJW3bLZSTGrEAElF0nbcCda+deZ+dsdxB8+KvEjUC2nctKCZgIN9QNWk6DXQVXzhzNi+J4q5fdVYWlYKLQlLdhWJmYkiWnMd56bCzytyniMeX7HIqW4z3LjZUWZI6Ek6HYadYrXKWC1TGPXmYwY++JK3bgLGTDsJPiYOpreOWvbVxTDOgv3BiLAyKyui5wg0OR1ynNHVidd6h2vZyLiqlniGAbEa57fbAgHXKEKglzG+giOvSLxX2YcSsiex7YdexJYg77EBiPMAjzqKmuWSc4Re+D6g4LxVMTh7WJt+7dRXGoMZgDBI0kHQ+YNTa5R/s74+6+AvW3k27V6LZM6ZlDuoPgCQ0f/YfGur1uKQpSlAKVRevKilnYKoBJLEAADUkk6AVznmL2xW1fscDb7VjtccN2ZjXuoCGYfeJUdQW2IHSaVpvAPabhcTduW2NuyEIANy6gLMSwC5dIPdM6mJA6ityoBSlKAUpSgFKUoBSlKAUpSgFKUoBSlKAUpSgFKUoBSlKAUpSgFR8XxC1aAN11QHbMQJ8gNyfIVF4zxcWAABmdg2Vdh3RqWPRQSoJEmWGmtamzsWa4xl295ojToo1JCjosn1Mk8jiPFa9H5ecvT6lmjTyt35I2Z+abAIgXWHitq5A+aif3Z2qPxTmHDvh7yrcKsbVwKHW5aJOQxl7RVkz4VgJrVOL8Qv47EXOH4e41qzZAOIujNmLGYtJt8Tr0O4EHlabjtts34oJRW7e+y++WxYs0kYrZ7mi+ynBvcfEopIFyz2WzZCXmMxUTpExPxmK7RwLgos4S1hZ/V21QldJYAZmGnVpOo+NY/hPLGDw65bAe20gl87ZywBAJnunQnQiNTpWSJvxC3bJMGCyNM+YVwD6R6VtfGNPbJ7tL3X0N1VThHfmYm/yNZLu5APaZQbbMXsQIzMLbgwx73U6nQjphuY8birT3b9t72S4gt2UL57d244Nu3bt2gucXST2odSZiD1C0Y7h3Mdu4z2MTh7ymIlVTYf8thlBmdmNbLyjfxCpZuY7Ct2lpHChTh2hmaAZzDLFtQJ++fW7XrKJNN2Rx3/0a57Raink2jkTlxMDgLGHVMrBFa54m6wBuEnqc0j4ADpWfrAXuZGy9y1laY+ldRAjf6MtPwkbb1YxPHbrKArohjvELmM6e7mMDruGrbZxfR18557ZfyKcdPY+hs1WcXi0to1y4wVFEljsBXA+fvavxTC4tsNh8RCKqGWtWCxLLmn9WAN/DpUbC8ZxGLspcv4m85dQzAuYLAkEhfdXUQMoEdPGujTYrYKceTWfiaJrwPDM7z1z/cxLmza7QWDCJbAg3rh0PaZTJGsdnPUSJ0EC3ydawNg47it1sz+7h7bkPdO4TMDPmY0HUnrhP/kwwd1b1pLbuGyIHBKLbt5S5EHQs5yz0Fs/arsd8WMZw5H4gltFxC2nZWfKELkFAHOUhgCI21nxM7SKXU1nkQcLxzN+h4a9YOHyMCzKe8+bKVXMy6ZW3HUVvtjid6y2XEMLlsxF0KFKZjA7QDQifrKAB1ES1QsVwe2mCfDYFUtk2XFnIB3XZCFfN4zBzkz1kmtL9mPDOMLcvnHdr2JU2ymJdnc3AQRkzFiFys0n3WzCJ3GCR18Gla9ynxRWN7C58zYZlBHVUuDPbB8wAwH3VXxpQGw0pSgFKUoBSlKAUpSgFKUoBSlKAUpSgFKUoBSlQcbxqzaOR2l4nIoLPHTuqCQNNzAqMpKKzJ4RlLPInVgeN8zpavJhLbJ+kOnaAPMC2DBMAjMTDQoI91iYA15Vzh7ZcW157WDHY21lO8qm6WBIYkyQusQBroZmdObYvmO8LwxJuu18NmDliXBHmZ06R6bVCxSlBqt4eNmZWE9z6Fxl9iZu3GcxGoRVTWYUKBuYmSToNdKiu8a6x5ax/WtI5T9qVjEAW8WVs3iSJ2tP4Qx90+R08DrA3ggEeR+RH5V831tV8LX/AFOc+vr2O5S4OPkKLGJR/dZTG4B1HxG49a1D2cBs2O7RYu/pb55jNrJEx0ktHTUxW0XOF2TvbT+BP/GoWH5YtWrr3rDPbe578EFHiYlWBAiTtFZqtqjVZXlrxYx+jz+/YlKLclL0MxXjNG9Qy+IX6ttx5Eof6/yqu3j/ALaXEPmjMP4kBH41U/CfTft95NmS8nEkXa4vzFXUxWYd1p8wZqMvELZMBtfDK0n4AiT6VYTiFpr/AGVslr0QbYR8+UmQYy6esDXetkNPObxGLz2/gg5RW7ZPJpWQw3LmJcSTbtA9GBuPHSQrKAT4BjHj0rJYblK0P1rPdPgTlT+BIBH7WaurRwHVWfnxFe/P4Irz1lceW5yTnz2f/prm/YZ+3VAvZhCyvElRmUd1jMSxiI2GtSOVfYvxFcPF+/assSxCgG4yA6EFlOXWA2kxG+pjteHwqW1y21VF8FAUfIaV5iMUltS9xlVRuWIA8NzXstHp5aapVuXix2RyrZqyWcYONPwDhyqvC8ZeQul8lGMWrjlrhDFVLHRjntbmcoOhiJ/tY5UxGKtWXwhd1tnKbGYZAG0FxQfD3TJ0UiIAaXPHLtrGvnGe3csXWy3VBNwq5S+pFvqFZ7iwddmG2U0c5c+38Elq5bsLetuQTcznKCGBykKsAnoZiQdNIrdVfXbnwSTxzIuEo80bVyZwluH4C3YvujG2HZ2UnKkszka6lVBifI6AVC5e9pGExd6/YtTmVibc7XbahVzrppr0PQg+IFngnMY4jgjcyG0t5btsgsGKjvWyQYEnrt86wHBeVMJwoveS5cdnUWxnK5jqGyIqgZmYhfE6dBNbiJcucTOF4q7Lfe0l/wDR718hC6gWy6BNFLQyCIERJPQClZbkDlK8+JbiOLtoC09y4qu6uCAMsj6MIFC/aJBmI1UMHTaUpQyKUpQClKUApSlAKUpQClKUApWI47zVhMGJxF1VYiQg71xhr7qDvESCJ28SK5jx32u4y7K4VVw6zoxC3bpHnMovwhvjQHZJrD3+ZUFx7dtGuG2crENbCq+UNlMtmkBlmFMT1rgeK5gxV79di79zUEA3WygjYhAcoIIBmN9azPsn4qLd29hbjAG530k6s6SHGvUrDfBTVHiFttOnlZVzXy6m2qMZTSkdYfi19pkog00USQI1Bdt9eoUbeemObEqJgSSST5k7k+P9hVi7eLflVFfPdTrr9T/dln26fA7NdEYckaHz9yNcvFsVg47UnNctmIfQCUnZtJIO8nroeP4tXDlbgKuDDAjKQR0I6GvpysVx7lrDYy2yXrakkQLgA7RTrBDb6TsdPKuzw7jkqYqu5ZiuvVfUr3aRS80dmfOVbLy1z/jMHCq3aWtJt3CSIHRTunpp5GrnNvs/xOCm5+ssTAuLuPDOv1T56jzrVq9anRrKukov7/RnN89UvRn0Hy3zthMaALT5bkSbT6OPGOjDzHqBWfr5ft3CpDKSGBBBBggjUEEbGuq8h+01rjLhcaZdiFS7A1Zjor9OsBh6+NeU4jwJ1J2afddV1/T1+fc6NGrUvLPmdLrxmgE+FUdqSYtq9wzBFtWePjl0HqRS9w3H5iThiLa799GZttQqFiY100n0141Wg1Fq8UYPHYtythF4bNf554/ew2HQYb/eL9xbVvYkFtyAdCRoNdO8Kmcv8rYfDKS6i9eaS964BnZjqSN8onXQz4k1rXNeKB4rw4TAV2DBpUKZAIhjAb0B230jfBVm9z02nrhHyuWW+j54S9cLH7mqKVk23vjkZTCcZuIAA5YCNLhLaTqA/vT5tmqdc5xsLct2it3Nc+yuYLvGYg6SFJ2+UGNeq32IzBuoDAfvRm/yitum43qaViT8S9/qRnpK5brYzN/mO+wGXJa8RButvp3pVRpE6N1g9aw7YhjeJZmZsi95iJ955AgAKDC6AAd2vWcAgHqYHyJ/kDVm7PaJkBZvdIH2XICknZRnVRJgd41plrdXrX+HJt55JfwSVNdXmPb6EHtFiY7wJgMo11PQiTB8yOsiPhMAmNLWrRXUfShjbZNftWyGDnSe7uBqw0nceGcsoIfEBXfcLqbaeEAwGP3iJ8IrL4nBW7gi4iuPB1DD5EV6Lh3B50tWWyal6L5N9fvcp36pSzGK2NXwfJFnDWgv6QbdtRqFSxbQE6kiVMSZ3J3qZguFWz/u+aDo1983aR1W0YESCe8sATpJ93LWeD4dCGW0gYbHKJHwJ1FXGxP0gtqJMZmP2V1C+pIMD7reGvpCgXbVsKAqgAAAADQADYAeFKrpQClKUApSlAKUpQClKUApSofEOKJaiZZjsiwWPoSAB94kDz1o3gylnkTK0jmz2o4bC5rOHIv4gSCFP0dthp9I46g/VXXSDl3qVxcXMVba1dZraMVOWy7I8AzDXBBIPUADwk71x3mrl67gnICfQFot3BqI0hX8H+MA6xpoNUbYyeEbJUzistEfivFrt+61/EPmuNAJOVdAIAAGgArGX2YiY+BUmKjNcJ3/AJCiXCNQa2moNdJ0Jn/XjVBZgwcEhhGo0YEbEEdR/SqnYkya8oDqHKHNwxVvKwPbIO8BHeXQBxrpJOo6HwkVsivPQj41w3CYm5ZuLdstldTIPmRB6EajQgggya3Pg3tOMhMXbUT9dJHqU1keYOk7V4ziPBJqTs06zH06rsdWjVprE+Z0GlRsFjUurnR7bKdihDCPiDVa4y2TCsGPgnfPySTXm1TY5eFRbfYveJc8l0jpXNeffZmhVsVglysAWeyNFYASWQdG65dj0g6HqmF4RiLvu28i/auyvyt++fg2T41mcJynaGt4m6fA923/APmDB/fLelei4VoNdXYrF5V1z1Xb/hR1F1Ul4Xu/Y+YuVPZxxHiBBw9ki0f+NclLW8GGI72o2UE13Dk/2F4DCZbmJnFXhB74iyrfdt9f3yfGBXSEQAQBAGgA2AqqvanKKLVlVAVQFUaAAAADyA2quKUoC1fwqOMrqrDwYBh8jUG7y1hWM9kqn7ha31LfUI6kz4zrWTpUJQjNYks9zKbXI1rF8qMP1Fzp7t3Wfg66j1DVAblzF/Yt+l5h/wBqa3SqL1wKpY7AEn4ATXNs4Po5vPgx2yvlsb46m1bZNQTlNgUa85UZ4K22JjMrKCXYSTmZRAAGp36bNg+E2rds2lUFTObNqXJEEsepjTXppVd6yblqDCsQDI1CsIIPnDAH0qrDYnNIOjDRl6g/keh61do0tVCxXFL5/Hmap2Sn+ZkeL1rYdqnQEgXR6scr+pU+bV7/AIso0ZLynw7K434oGU+hqdXkVYIEI4642lq0/wC1c+jUeh7/AP06+I3q/hcLkkklmYyzHcnbboANgP5kk137wRSx2HqfIAdSToB1mqcKHgl9ySY07o6D5AT5k9KAvUpSgFKUoBSlKAUpSgFKs4nF27a5rjqi+LEAfjWGx/GWeUs5lXY3Nif2AR/1kfCZkRlNRWWThBzeESuJcUIPZ2iJ7wZpE22gR3YIJ7066CNZ2rFhBJb6zGSTqT6noOg2HSKpQAAKo/1ud9zOsnea9PnXOstc37HTqpUF7nparGKwyXEa3cUMjCGVhII86uVHxOPRJk6joOnxOwrRlljCOT898org27WySbLdGOqE7CTqQSDHUdZ3rSW4kuh3kagbg13/ABvCxftM+LhLDgp3lJZw3S3biSTrDGNpgjWuVcY9nbq3a4dVKDa2GY3Mo2Zixhn8QsCfdHSulXNqPn5nLtqTk3XujWMNimbcAfEn+UVJUN4aeR/OvLmHglWDAjQiWUg+BHQ/GiWQNnuDymR+NWCqV5D4Grd0adI6yJ/rVVy6VBJYn4wK6RyB7IjiUXFcQLpbJDJYXus66EG426g/ZABjWRNATfZB7O1ZP8Qxa5g/6lDIBQEfSMJ7wJHdDSIE6yI7AqgaAQPLareFwqW0W3bUKiKFVRsFUQAPQVdoBFKUoBSlKAUpSgFKUoBVu/bzKy+II+YirlR8P71z9of5EoCrB3cyKToYEjwI0I9DI9K8xGFDQfdYbMIzD5jbyOlUNNslgCUOpA+qepjwO5jrr1NSVYESNqAh9reT3lFweNuFb1Rj/Jj8K9/TWb9XbY+JfNbAPqJPoCPOpleExQEa3hSDnuPmI20yovmF+HUknfXWpVQy3a6AfR6Et9uDIAH2fE9ekgzUygFKUoBSlKAUqzi8UttC7TA6DUkkwqgdWJIAHUkVjbt+5c94m0n2UINw+RcaKI+wSfBhGoEjE8W7xt2V7R197vBbaHwd9YOnugE7SACDUN7Bf9e/afcEpa/hBl/3yR5CryEKoRVAUbAdK8oDB4rAWUxKMlq0pFp4K20U6ugaCB4ZfmPHWQzVf4itowrzn1KBJN3zKhZMbTpl8dKtcM5XuEs153RDGW2vZo5iSWd7fUzGVCIyzMnu1LaJTllF2nURhHDRYuYtFnMwEb61Ht8TD/qUe7+wpYepUED1jetnw3L2FSCtlCRqGYZ2H7zyfxrIAViOlXVmZax/4o1FeD4y7uFsj7zAt8kmf4l/KWnBcNhLZvX/AKVlIYFgPe+qLabTO0kmevhnsXi0tIblwgKupP4D4kmAB1JitDxmKfFXg7CAJCruEXr+8ZEnroNhUpKFKyluRg7L3hvYvYzNibpvNIX3UG5C9QI2ltSfhvlFS7GGVVgD+5q6qxoKVQlJyeWdGMVFYRrXNvJNrGLnXuXlUhWEZW6hXEbbwRqJ6jSuP4nDPbdrdxSrqYZW0INfQdy5EDcsQqqIlmOwE/8AoAEmACacQ9m2DxeW5jVZ7gEdy5dRQmp7PukSsnc6k+A0F3TSk9uhQ1cYLfqc49l/s9OLuLi8TbBwyElVba7cBj3eqKZmdCQBqJrutWcJhEtItu2oVEAVVUQABoABV6rhRFKUoBSlKAUpSgFKUoBSlKApziY6xPyj86snu3JOzAAfFZMeoP4Gqn99T5MP5H+hqu7bDCD/AHB3BHmDrQFdRmwca2zkPURKn4r4+Yg1Ut8jR4Hgfqt+R8vlNX6Ai5L327f8Df8AnQYQnW42b7oGVPlJJ9SR5VKqw98k5Ug+J+qv5ny+cUBcFwSVHTfy/vVdUWrQUQP7k9SaroBSlKAouXVUFmIAAkkmAAOpJ2rnnNntswOHUrhW/SLveAKg9irLoSz6ZgDr3ZBHUb1hvbFzo/af4fZIyrke8YBlpDpb12AAVj45l10IPHLN5TmdgFYbjUxrGik677DpmHUVjfJLEfDnO/ob1y3z0/8AiK4ziDNdBVkBExZzaBlQaQFLLAEw7HvHfsGG49h7pK4e4t9hAK2SLkZtszLKoPNiNjExFcF5D5MxPELvZL9FahnzsCQEUqCF1GYywESOuor6K5V5Ys4DDrh7MkAlmYxmdzuTHoAOgAFZMNYKRg8U3Szb85e6flCAfM/Crq8Fc+/fuEeChEJ/eUZh6EHzrK0oYI+EwFq0CLaBZ3P1mPizHVj5kmpE1GxePS3AYyze6g1diPsr/M7DckDWsdcsdprfYtP/AAlJFpfIxHaeeaR4KKAlvxywDlVi5Egi0r3YI6HswQp+MVZxPMCKj3OyvkIpYg2zb0GphruVdvEivRcgBVgAaAAQAPLwqNjsMLtt7TEw6shPgGBUn8aAwWKxbYxwzDIiaqp94SOupGffbYGNdzKtYdVnKImPwqLh7zmEVVUhRnGvcfqCPjtO412qS7i2pZ203JOg9PyFciblKW/M7kFGMV4eRdqlMzN2dtc76SJACg7Fz9UfMnWAYMTsFwNrnevFlXpbUlW/fdTIP3VI8ydqzWGwiW1yW1VVHRQAPjp186s16brIqWatLaBD4XwcWiXZs9wiCYhVG8IvQTvJJMCSYEZKlKupJLCOe228sUpSsmBSlKAUpSgFKUoBSlKAVRcOnqP5iq6oujQ/61GtAeXkJAI3BB/ofwJqpHBAI616DNW3tkarHmOh/I+dAXGUHQ6irP6CnQZf2Sy/5SKrS+p0mD4HQ/I1XNAWP0FOuY/tM7D5MTVxiFGg22A016AV42IGy94+A/qdh60RDMsQT08AOsfnQFaTGu/lVVKUApSlAfLHMNm/bxN4YsFbxuO1zNoCWYtIO2XXTpERpFXuXeTcTjroGHtT43mX6JF2kuRB66CSY020+l8VwuxdIa7atOVgguisQRtBI0qSqgCAIA0AGwFYS9STazlbGP5f4FZweHt4ayoCoANAAWaO8xj6xOprI0rBc3c3WOH2e1vSWaRbtj3rjATE9ANJY7eZgHJEztYzFcWklLGVmGjMdbaHwMGWb7o9Ssief8lc2Yvid/EG9dNuyiKBZtBVU9oWHecg3CQEiQV97SNq3tUAACgADQACAB4ADYUBRatkSzEs7RmY6ExsI6KOi+upJJuVZvYtFIUkljqFUFnI8cqgmPPbzqpMPiH2VbQ8bnfb+C20D45/SgKrlxVBZiFA1JJAAHmToKt2WuXdLKkD/mXEYJ+6pKs0+IhesmIM3DcGVWD3Ga4w1BeMqnxVFAUH70T51kKAxK8t2mOa99JcIAzHu5QNYTLBUanqSdiTUjDcEw9tg6WkDDZiMz/xtLeW9TqVjBnL5ClKVkwKUpQClKUApSlAKUpQClKUApSlAKUpQFsGDHTp+VXK8IqjvDzH4/3oCp7YOhAPxE1R+ip9hfkKq7XyPyP9Kdr4An0j+dAe6AeAFeIOv+ooEJ1MfCq6AUpSgFKUoBSlKAVwL2ycVN3iJtZ1K2LaqApJys8O+aR7x7sgSIC9ZFd2x18padxEqrNrt3QT/SvlC9xFnJuuc7PLtmPvM2pOwykzNRk2uRtrhGSeXgmcE45iMLdF/DuUaIjdXWQSrr1UwNN/Ag7d15L40/E7HbQ1gK2RssMXcKpJRmBhO94ZpkSIluCcu8Fv4vEWcHaKi65OpnIERSzFhEiAPLcRX09y7wRMJhrWGt7W1AJ+0x1dj5sxJ9akaiXhMDbtAhBEmSSSWY+LMxJJ8yav0pQClKUApSlAKUpQClKUApSlAKUpQClKUApSlAKUpQClKUApSlAKUpQClKUApSlAKUpQClKUBS6AgggEHQg7Eda+X+ZeWb+DumzftFFbMbeoKtbkwAwJEgQCJkeor6iNcd9vTHPhhJjs7pjzzW9fjUW8E4R8Twa/7EOHt/imYd5UsXNyZQFkGh66mIPSeomvoKuQf7PeqYxjqc1kT1iLhifCSfnXX6kQFKUoBSlKAUpSgFKUoBSlKAUpSgFKUoBSlKAUpSgFKUoBSlKAUpSgFKUoBSlKAUpSgFKUoD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80"/>
            <a:ext cx="3156675" cy="291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http://charlottelawlibrary.files.wordpress.com/2012/05/758px-flaming_soccer_ball_01-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28604"/>
            <a:ext cx="4740373" cy="3714752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1214414" y="4357694"/>
            <a:ext cx="6462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spielst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Fußball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 descr="data:image/jpeg;base64,/9j/4AAQSkZJRgABAQAAAQABAAD/2wCEAAkGBhMRERAUEBMVFRMWFxMXGBQYEhcSFxQXFhcaGBYUFxoaHCYfGBklHRQVHzIgIycsLTgsFR4xNTIqQSYsOCkBCQoKDgwOGg8PGiwkHyQqLSwvNSksLCwpLi0vKTUqLCksKSwsLCosNCwtKikwKiwsLCopLy0tLCwsKSwsNSwsKf/AABEIAM4A9QMBIgACEQEDEQH/xAAcAAEAAgMBAQEAAAAAAAAAAAAABQYDBAcCAQj/xABJEAACAQMCAwUEBAkJBwUAAAABAgMABBESIQUGMRMiQVFhBxQycSNSgZEVJDNCU2KClNEWVHKTo9LT1PBDVWNzoaKxRIOS4fH/xAAaAQEAAgMBAAAAAAAAAAAAAAAAAgQBAwUG/8QALxEAAgECBQEHBAEFAAAAAAAAAAECAxEEEiEx8CJBUWGBkdHhMnGhsRMFM0PB8f/aAAwDAQACEQMRAD8A7fSlKwYFKUoBSlKAUpSgFKUoBSlKAUpSgFKUoBSlKAUpSgFKUoBSlKAUpSgFKUoCA525jNlas6ANM7LFApBIaaTOnP6oAZz02Q1xTjsJ1iMNJJdTBmkumkcMiat2AVhjvEhUHdGfnV15y5sg4i1tFaa3WC4Ezz9mywkRxummNj8ZJlG42wpPTGarYcKmv+IzJa9mGROzYyagoWJlZ37oyW1XCgLsCFbJFUK85SqKEHsr+ZfowjGm5zXb+DHB7Sr/AIYqw62u0I1K0nekTcgqWwSy9MZ6bjw2V1zk3khLGN+0Imnl0mWQrsdOdKIpzpRdRx4nJJ67Ku01JRSk9SnNxcnl2LPSlKkQFKUoBSlKAUpSgFKUoBSlKAUpSgFKUoBSlKAUpSgFKUoBSlKAUpSgFVP2l8Z7CyaMOEe4zCGJxoQqTNL6aY1c58yvnVsrjnt4wZrJVZizRXCvGACOzLRY0/Ud3Cx5APXwxvGd1F2JwV5K5TbuxWe8tzbSMqKI1Uxv3VSIF5WXw6PCnTGpmz0Ne7Pit3a31zPYI0jF51bETThEbskLaFIyTKqgZ2zHvneoK6AiwI2YNEMKyHSq9mSDI7b4RpWmbHUgRgddr7yPy1xK3vYI1M0EUsdtM2I0YCGOR2ZZpGXuSuQSY0JP4wNWymqdCDzJ30S5z7lytNZWu1855HauHySNFEZlCSlEMiA6grlRrUHxAORn0pWxSrxQFKUoBSlKAUpSgFKUoBSlKAUpSgFKUoBSlKAUpSgFKUoBSlKAUpSgFKUoBX5y5s5gN3eXN0CAgwIckbIhdLdt/AsJ7gjyjX7eue1LmE21kY0YLLckwox6RqVJmlPosYY/PFcRmjUqqlSiHDMOmlNAbScfUt1jT53bVWxE7LKWaEL9RZ/Y5ysJ7rtZU1RwIsultwsz4FspB+Ls4kZv1S613iufcC4tbcGsIve2xc3H0zQIO0mdpBsioN8IiqmdlGjr55eGe2GzfPvIe2O+ktiZX3+ENFq+k/UxnyzW2HSknuap3k21sXylQHKPOtvxNJXte00RsFLPGUDEjPdJ67dfEZHnSthrJ+lKUApSlAKUpQClKUApSlAKUpQClKUApSlAKUpQClKUApSlAKUpQCleZZVRWZiFVQSWJAAA3JJOwHrXNebva/EqvFYZkd8xrcdIwx7oMAwWuGBORpGnp3qw2luZSb2Knz3zMtzxCRpGAtoGe3jyQMiIhrtwD1LsI4RjqDVRt4bi9leOONmllTeNF1TYdtchOTpijyyJqc/DGm29aLwCJYsu+o9qsa5V5iQSuV6rCrSnwySAx1dK6d7KvZylxE1zdahGQ8CQxysiyqj/AErzMhBlDSIRpPd7njkYqqKnO/NC25ZIWNThHJDXDSmTN7OxIkCzPHbRNvtdXY+kuXBOOzh2BUg4BFXPg3saso2Z7hRM7YygXsLcY6BYUO43/PLVera2SNFSNVRFACoqhVUDoABsB8qyVaSSKrk2YrW0SJFjiVURQAqKAqqB0AA2ApWWlZIilKUApSlAKUpQClKUApSlAKUpQClKUApSlAKUpQClKUApSojmDmu3slHbv32+CJRrlf8AooN8bfEcKPEigJeqlzX7SLay1Iv0069Y1YKsfXeaQ92IbdN23GFNU665p4hxgvHaL2NuNQkYS6UAAyRPcgbHHWOHJ33bFZeWeVolZPcI1vZUI/G5V0WFuckk26L+XkBHVST5yL0qN29ieVLc0b0XvElM9/MLWyDd0yIUjbONIhgJD3DnweXbPwpvVN47bpJd4sBLH7sywCWdC089zISrMwY5jCqpYLpGnSTpBOK7LzC8fCrWe/uXNzdKuEkkAH0jbJFCg2ij1HcL3sAli2M1x2xhdQxZyJhkNI2N7u6GqaQ+Zii6/tfborvJHxZvorPLwRrxWSrJotV6uCvVi7auwtQW6nVIZJPLATFfpDgfCxa21vApyIo4484xq0qAWPqSCfma4z7JOEe83qylcRxDt9JGQBpMFmh9QqyP80B+XdKzQjZNvliNeV3ZClKVYK4pSlAKUpQClKUApSlAKUpQClKUApSlAKUpQClKUApSvE86orM7BVUElmIUKB1JJ2AoD3WnxbjMNrGZLmVIkG2pjjJ8FUdWY4PdGTVG5j9raL3LBe0YnSs7qxiZs9IUX6S4J3xpwviCar/8mJpGW54xcSRajhE/LXc2escESZEA/VjVmxnOnGahm7I6k1DtloSfGfaXc3Uht+FxSKx/O0K87LnGsRt3LdOnflPj8INRdnydGkjLea728cBmsIJS+D1DXtwxzjdfiKrsdKvVw4Hy3I0QjiiPDbQnUY0fN5P5tNKCexJAGdLM+D8SYxW5xviMPCrdIrWNRLIWEUeCQXxl5pTnUyrkMzE6jkDOWFGktZP2Mp36Yr3KdzPeSB0tWEErqFJs4+7Y2Sbdn26gK905AYhCVXYHQBgnVnsp2Aae7uSQFULHMbVFA6BIodKqPnk7day2Nr2KlmJeRyXZ2+KR2+KR/U/9AAB0rU4vxHsYpJTuVGwJxqYnCr9rECuPVxdSpK0HZHWpYWFON5q7KjxuUG6SMPK1taKJZEaeWVNabRxKrsQDlkXb67Dwr7xiKVYeyQF5myjBcd+ecGW5b9mLCD0lPpXzhUQTS8mTkNeTHG7ohIt19S76pMeoHlUrwK3ZrlmfcQKVbHQ3ExElwR5gAqg9MYrZOdtXrbv53/hohGF9tL93O783N72Y87R2JuPeIu7IYlZ4tTPbCNdCxyxMA+lcsdS5+I7V3OCdZFV0YMjAMrKQyspGQwI2IIOc1xfjfLqTASIdEg+CUfEh8A3102wVP/3Uj7HuYXWVrSTZJBJJGu+IpYmC3EK/qk5kA26P51Zw2JU+krYnDuHUdapSlXiiKUpQClKUApSlAKUpQClKUApSlAKUpQClKUApUFzFzpbWXdkYvMRqWBBqkYdASOiLn85iB61zi65g4hxh3igXEXwvFE+mKPOxFzcYBc9cxoOmRpbrUZTS07ScYN69hc+Zfabb23aJBieZPiAbRDGfHtZsFVI+quW8wKpT2d/xYGe5kWK0XvGSUGG2jVQDrihbebHXtJTp8j4VI8G5ct4W7OGNeJXaaQVGmOxs2BxhjuoYdcd+TYYVc1dLblUyFZOIyC6kBDLGUC20LDOOziOdTDPxyFm2209Kxlcvq9CWZR+krvLvBgpzwuLBYYbil0pdnXG/u8WVYqTjwjj2yNfjbeE8sxW7tLl5bhhhriVu0lIznSDsI0yfgQKvpUtSp7bGtu5jnnWNWd2CooLMzEKqqBksSdgAATn0rkovDeXEt3ICA+BGrdY7dfgUjwZjmRh5sB+bW9z5xq4e691uEMFr3THvkXpBJwzjZQMZ7H4jsTkbVomQ4x9/mfnXLx1Z/wBteZ0sFR/yM+zS6iT93yqoczuLm4htMkKPpJSDgKAM5PyTWfnIhqyX14sMckj/AAopY/Z4fM9Ptqm8FtWlDs+e0u5GQnoVhjOq4PyO0Qx4BelU6EbXn3fv4WpcrO9od/PybrTgDtGGNf4269MRQ4W0g/abQceYep/g1kYoUVvjOXkPnI51OfvJHyAqGtfxiRGI2mftj4fi9udNupH6zsr49W+yzViq9MvOfBmktb858m0n5Jv9eVQHI6KOLWoH87viPHY202v/ALjU7ezCOIFjgAFm9ABk/wCvSo72O2rS3iyMD9Hbyyvv0ku5cqDt9VZTjbwrbgotz8/9M04uSUDtVKUruHFFKUoBSlKAUpSgFKUoBSlKAUpSgFKw3d4kSM8rqiKMs7MFVR5knYVz3mP2r7FbFQBkKLmVSFJPhDF8UrHcDVpGegeoyko7koxcti88Z49BaR9pcyLGpOBnJZ28FRRlnb0AJrnPGPaFd3kggsI3iDZwFUSXMi9A31LZP1mJ+aVGR8tyy5vOKTG1iOzSzkG6lHURxJjEKnwQLq8kBOatfCOEzyoI7GI8NtDgtMyq17c9N8Nq7Ikau/IWfp3RUeqXgvz8E+mPi/x8lbt+T4bZl9/dpZm744dbFpppifz55Mh3HmSVTbdmFXW15cnuFVbnFrarstjbNoypA2nmTSTvnuRaV8y9TPA+XILNSIEwWOXkYl5ZWJJLSSNlnbJPU/LFSdTjFR2ISk5bmGzs0hRY4kVEUYVFUKqjyAGwrNSlZIilKUBE818Ojns7lJo1kXspDpZdWCEOGHkw8CNxXKOCyl7a3ZjlmiiJPmSgJNdD9pl/2fD5Y1OHuSLZOnWbIc7+UYkb9mqOqgAAbAbAeQHQVy/6hJdKOngIvqZWubrvW8NsnxOVb7dWmIHHhqzIfSE+dYZIMq6RZAcrYw46iOMk3EuP2ZN/+GKiuYZnhvZrqIalXTEHYFkWUx6SBgggqCdwCM5B615g5kSNchcGGEwwMGEkbTPu7l9tyNB3H1ulQjTeSOXj5byubJVFnebi5fzsW7ggDNNKuylhFGM7CODKDHzcyH5YqWArW4fZiGKKMdEVV+eBgn7Tk/bWxnG/l4+Vc+bu9C9FWRGc5zllWEdZnEZx4RjvSn02GP2qvXsh4SEs3uCO9dSM49IUJSBfQaQW/wDcrl3Mt0XuW0HvC3ITDDHaTy6F+Ryq756Gv0Hw+yWCKKJPgjREXp8KKFHTboBXWwMLK/ObHKxs7u3ObmxSlK6JzxSlKAUpSgFKUoBSlKAUpVY5k9oVtZsYxme4/QRFSV9ZWJ0xD+kc+QNG7asyk3oizk1SeYfafDFrSzAuJV2L50wIfHVJ+eR5IG6YJWqPecUv+LyyRANKu2q1ibs7eEHce8SnBc93o3XBwlb9lwS2hk7GVfwlfD/0UOBbW+OhmY90AHAJkz4YQVqzSl9HqzbkjH6/RGktvecVYzyyAwKSxuJT2VnBp/Ohjz9IR9fJ/wCYOlTnAuGqjK/CoPe5s6G4lcnTBH4MbdMgyLsfyQAP12qywcnPcOJOKyLPjdLVFK2kR230nedtvik23OFFWpEAAAAAAwABgADoB6VKMFHXdkZVG9OwhOEcqpE4mndrm6wAbiUDK7biFB3YE3PdQfMt1qcpSpmsUpSgFKUoCuc5c4jh4tsQmZ5pezCB1jOAhZmBbukjAAUkZLdajV9q1tp78F2kmD9H7s0hJ8ldCYz5Z1D1xWt7TrjVLw+HAOHluG2zpEcZiXx2y1xtt+YfKqHx3iU8L2/ZRhomYiVtDyFBt4Jv0J8DuKpVsRKFTJFLYu0cPGdPPK+5u8xcyXF3NHI6BGJZLWBsN2C7drcTEdXI0jA6AhR8TGokXNzaLdyXD9rEuOxzjW7HACkKAACxAx91SXD4WZ3nkUqzDQiHrHEDkA+TMe8f2R+bVX4hLJLPcP7woFqWnMEuQmYnKwooGGYlQXyMjMiA7nakm603mt4+y/RcaVGKtfw93+yQiBh06+97rGZH6fS3c+cDPie+2P8AmrWC15Viml0zordkmJXGVMlxMRI/eG5CqRjf8+tGfiL27QLexOmJDdzMO+HZtRgB0nud5QulunZipq2eYWUclq0TSOxlldjqQayWlIx4qcDHkh8azJTh22v288/VCLjPxtz29GTHFOIiCPURqYkKiDq7t8Kjy8TnyBrFyT7P/wAKyyT8QZnhhbRpViiSSYDNGoG4iQEDPxM3jsRULdXRnksGcAfQGcgdNbhF8egALYrs/s4shFwuxx1kiSZj5vOO1cn7ZCPkBW3BU7NvnNDTjKl1ZGnf+yjh8jxvFCLd0eNsw4RX7NgwV4yCjLlR1WrhSldQ5gpSlAKUpQClK0+J8TEIXus7udKRoMs7YJxvgAYBJYkAeNNgblK0rDigkZ0ZHjkQKWRgOjZ0srKSGUlWGQfDfFbtL3ApXl3CgknAAJJ8gOpqN5Z4qbq2SZgBrMuAPBRI6qPnpA+2sX1sDlfH+c+JcQme1toLiJVZlaKING7aWI1TXDhRFG2Bsu+DuTnFR3FeVLvhkUTzxxGFiQwt0lkMBIyDIcYbJwufM13mlQnTjP6jbGq4fScI4LyJd3sgaFbizhdwZZ2kkt2YAf7OHUCzHpqZQPnXaODcCgtIxHbRJEg8FG59WJ3Y7ncknet+lSjFRVkQlJyd2KUpUiIpSlAKUpQCvE0yorM5CqoJLE4AAGSSfAAV7qh+0zi+rsrFWwZgZZ8HB93QgaNvCRyF9VWQeNRnJQi5PsJQi5yUUVmfipvJ5rvBCyaUhBGCII86CfIuzSSY8nUeFfa9yR6cD0H/AOfdivFecqTdSTk+09FTgoRUUfGYAEk4ABJPkB1NVZuFx3Bi7VBmQvdSOdmSPZYYw43UY0eI2ibpUtx59SxwjrO4Q+GIwNUxz4dwEftVGXM4eJ2J0+9uV1fUtYgdT79F7MO3znFbaSaV1zmvoaqrTdnzmnqR3DrGeSVWil1glLhkuQZO6jMtorsO+2U1vp2AwKmZrIxW4hdgZLqYrIyjALTMWl0jGw0KwH2Vu8BiPZ9oww0x7Qj6qEYij9AqBRjzz51s8R4es8ZR8gHBBU6WUjoynwP8TUp1m5WeyIwopRut2Q3MAAEVzEokRFeNwhDAREjLKBsdLJuPIny2uns99o9vFbwWt1IFVFCQ3JI7F4xtGjsNopFXu4bAOjOcnAgOHcPitIQid2NAzFmb7WZj/rpUDy1ydHxbiP5Ps7fSZH0goxjDYVj0w8rdBjZFY9d6s4OfVZbFfFw6bvc/RasCAQcg7gjcEedfaxWtqsSJHGoVEVVVQMBVUYVR6AACstdU5QpSlAKUpQCo64P43bg9OxuW+0PAAfuZh9pqQYZBGceo6j1FUTjc+LmOOO9KnsyDM9xEBCGZS+dhqZgiYXz3yB1hN2Rks3CkD3F1OCSCUhXPlDq1lfTW7j5pUtVWtvdI0VE4iQqgKALuHYAYA6VlFxbf7yP73D/CsKVgWSqpwmaS0jY4RrQTXC4AKvbqLiRdWdw8Yxk9CAT1xWf3i2/3kf3uH+FQnDVjmt1RuIaGkll1p7zECY2mckAAZ1OCP/mflWHLUF/pUGbaMdb6X94j/u1D8evoVt5jDxFmcLsBdRMSMjVpAwS2nOBnripOVhYuSOCMggjzBz02Neqp3KtvGbO3xeOO4AVWZFCnxXBXIwdqlvdI/wCey/18f92ildXBN1Gcu3zTQdox3aSf1wFmdVX7FUD7K1XsoyCDezYPlcop+8AEVXODXXYrI4uxJB28gMRmIljVp2QSg6gSTkOQw3AJByd8OVmDoFM1FyJAwwZ2x6XTKfvVwRWH3G2/Tyfv83+LU7mCapUbY2sKuDHM7HBGk3TzA5xvpZzuMdfU1JUQFcghuhc3NxcH/ayvpO5+hhJjiG/QEIWwPGQ+tdfri/KqEW0QIwyRBCM53j7jfZlDVD+oSappeJfwKTm34GzI+ST51q8QvhDGXYMwBUaVGpmLMFUAZGSSwrYrS4hHrks0371zCdiBtEGmOc9R9FXJgrySZ1Zu0W0Ve84mLqaXsjudFpGCNLoJMtcyFTuMKpXOPD78t8onuhCo+j/IADbTFDh7jp0ywiiB/VYV6uOUZYNUk0cksqo7JNbbSPcyzt32PxHCaTuNIBYddzpcsrJHcRYeOYSdrHnHfWGNi0kylTp7Npi4BOSSldFwSTlB7LnPuc9TbdpLd859i919AzsK+Vns172fLeuWdMrvNUmowW46Ss2v1jiwzD9olR8s10r2V8L7OyE7KBJdMZicDPZ/DACfEdmFYD/iHxJJ5TzFmS4cL1WJYl67SXMmnOMbkAJ088V+g7W2WJEjjGlEVVUeSqMKPuArs4GFlfnf+rHIxstbc7vcy0pSugc8UpSgFKUoCD43xWQs0FpjtQuqSUjKW6HoT9aQgHSvpk4HWvcvcWt1uUFtFNIvu7BpOyJkkdZV1OT1bdjk9ASAPST4TfW8cc0Vy6RzyNMZRMNIcux+thZE0lAMHGnHSviTBb2PE8GBasFIjAUASJkbSYGe7sPq1perTJGzdc728TaZI51Y7BWgZNR3wAWwu+DvnFLnjWsYawuj1xqgibB88GSnHr3TDIkksMjMGUQrAZHkz0VYxLknBG/27Vm4XZ3qwxLJNDrCKGzA7nIAzlhMAx9QBmpat2MHLm5RvXkJeGTvNvJ2f/dpH/gV0bhkcMMMcZtZpCihS7Wgy2B1NSvu93+mg/dZP8xT3e7/AE0H7rJ/mKjGnl2M3I2W7hB24dM3qLWIfZ3mBrXvuLxpHI/4OmXSjNqa3hCjAJy3f6DFSXEJLqGKSRpYSEVmIW0kJOkZwB7x1qgn2kXNx9CyQqJfoyyo7ECTu5AMmCe9WJyUdwSlk8SNYAWUhmWHEyi3jPaRhAO03OD9IFIYkHBbzxU779F/uyf92g/v1t2HC7qNEzLbawiIX92dmYJ0BbthnqT0G7HatrsLv9Nb/usn+YqSi1xGCptz5w4Eg2rZBwfxeHqP263+X4UmtrcNaS6EJdcpEqPnJU4L5IwwPTGQOuKi5PZKCxPvCqCc6FhIAH1QTKSB9pq4JZXCKqxSQKiqqqpt3bAUYG4mHgB4VGKnfqQPPukP8zH9VD/GnukP8zH9VD/Gsmi6APfgdvD6KSMY8f8AaPXjN55W33y/wrYDJCwVkC2zLsV1hYlCL1we/nHooPSpCo1Dd5393xt0Mnnv4eWakqkjArkl1ae5Xs9uR3CWniPg0UzlmX5pIWXH1Sh8a63UDzbywLyMFCFuI9RhkOcAnGqN8bmNtIBHoCN1FacRS/lg4m+hV/incoNxDpO3wnoa1uGp2t/En5sUTyn+lIeyTw8FE3jnf55929+yl4biMxTLnVE5yR+sjdJI/Jl/6dKz8lxZlv5jjHaJED44hQA+P1nfFcSEHGTUlqv+HYnNSirdpL8evI7aJ5WzhRnSOrHoqKPFmJAA8zVT4XZFS8soAmlwWA+GNR8MKeGlcncdTk19e/N9OZs/i8TEQDORI65VrjpuNyq7/WPjW+Fz0rNSVun19hSjfqfl7nytxV0RsTsT/wBP9da8wW2O8+wFQvM/FNYMEZOtxg46xxnZnPkSMqo8znwNaIrM7G6TsjX5EtvfOI27Y7ryvdt4HsrcBYCf2+wOPnXea5z7IeCaRc3TKAHKwQ7dIYSQxHo0mofKJa6NXoqEcsF4688jgV5ZpsUpStxpFKUoBSlKAxzwK6srqGVgQVIyCD1BFVeLk2yN1Kvu8elYoToxtqd5st55xGvjUzxm+e3Bm2aFFPaJjv8Ao6HxPgVOBvnIxvh5ZuO3WS5xgTtlB4iOMaF1eGrIc7Z+IDwqDs3ZmRDydZocpAinplSynHlkGsv8mbf9H/aSf3qlKVLKu4wRf8mbf9H/AGkn96n8mbf9H/aSf3qlKUyruBDTco2zdUfywJ5lH3BwKw2/IllGwaOJlYdGWeZSPDYh8ip+lYyR7jJHfgGP68/75c/4lPwDH9ef98uf8SpGlZsjBHfgGP68/wC+XP8AiU/AMf15/wB8uf8AEqRpSyBHpwOMEENPt53dwR9xkwazfg9frSf1z/xrapSyBp2/DdDlu1lbr3WkLKM+mP8AyTW5SlZApSlARPMnLMN9FomBDDPZyrtLCx/OjbqDsMjoRsc1wXi/ErvhqXdjPF32kk0zqHjeZJWzJNGpBRsqcd1hpJGQcE1+kKVCUIy3ROM5R2OA8H52thGoiWRY1UAfQSMFA2AJTPlj762zz3EThO1f+hbSnHz1KK6tfcicPmyZLO3LHGXESo+wwO+gDDb1qDufY/ZnPZSXUI2wEuWcLjwAlD9aoywEd0+ehejjns0c1vuOzyAkfi8Q6ySFWk+xc6I/m2evSprkvkGS5IZleO1bvPM+VmuS2D3M4YA5/KEDb4PAjonBvZzY2zB1h7SQbCSZ2uGG5Pd1khDvjKgHFWWtlPCRj9Xx8mqpinLbnsYrW2WNESNQqIqqqgYCqowqgeAAAFZaUq6UxSlKAUpSgFKUoD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3010" name="Picture 2" descr="http://t0.gstatic.com/images?q=tbn:ANd9GcQ65VmnwOK-eRldZVA2iHTPbifMOS4Q_mlECyNaohHVUZ2Pge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000108"/>
            <a:ext cx="4421069" cy="2928958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428728" y="4143380"/>
            <a:ext cx="6654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 </a:t>
            </a:r>
            <a:r>
              <a:rPr lang="pl-PL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spielt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Computer.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 descr="data:image/jpeg;base64,/9j/4AAQSkZJRgABAQAAAQABAAD/2wCEAAkGBhMRERAUEBMVFRMWFxMXGBQYEhcSFxQXFhcaGBYUFxoaHCYfGBklHRQVHzIgIycsLTgsFR4xNTIqQSYsOCkBCQoKDgwOGg8PGiwkHyQqLSwvNSksLCwpLi0vKTUqLCksKSwsLCosNCwtKikwKiwsLCopLy0tLCwsKSwsNSwsKf/AABEIAM4A9QMBIgACEQEDEQH/xAAcAAEAAgMBAQEAAAAAAAAAAAAABQYDBAcCAQj/xABJEAACAQMCAwUEBAkJBwUAAAABAgMABBESIQUGMRMiQVFhBxQycSNSgZEVJDNCU2KClNEWVHKTo9LT1PBDVWNzoaKxRIOS4fH/xAAaAQEAAgMBAAAAAAAAAAAAAAAAAgQBAwUG/8QALxEAAgECBQEHBAEFAAAAAAAAAAECAxEEEiEx8CJBUWGBkdHhMnGhsRMFM0PB8f/aAAwDAQACEQMRAD8A7fSlKwYFKUoBSlKAUpSgFKUoBSlKAUpSgFKUoBSlKAUpSgFKUoBSlKAUpSgFKUoCA525jNlas6ANM7LFApBIaaTOnP6oAZz02Q1xTjsJ1iMNJJdTBmkumkcMiat2AVhjvEhUHdGfnV15y5sg4i1tFaa3WC4Ezz9mywkRxummNj8ZJlG42wpPTGarYcKmv+IzJa9mGROzYyagoWJlZ37oyW1XCgLsCFbJFUK85SqKEHsr+ZfowjGm5zXb+DHB7Sr/AIYqw62u0I1K0nekTcgqWwSy9MZ6bjw2V1zk3khLGN+0Imnl0mWQrsdOdKIpzpRdRx4nJJ67Ku01JRSk9SnNxcnl2LPSlKkQFKUoBSlKAUpSgFKUoBSlKAUpSgFKUoBSlKAUpSgFKUoBSlKAUpSgFVP2l8Z7CyaMOEe4zCGJxoQqTNL6aY1c58yvnVsrjnt4wZrJVZizRXCvGACOzLRY0/Ud3Cx5APXwxvGd1F2JwV5K5TbuxWe8tzbSMqKI1Uxv3VSIF5WXw6PCnTGpmz0Ne7Pit3a31zPYI0jF51bETThEbskLaFIyTKqgZ2zHvneoK6AiwI2YNEMKyHSq9mSDI7b4RpWmbHUgRgddr7yPy1xK3vYI1M0EUsdtM2I0YCGOR2ZZpGXuSuQSY0JP4wNWymqdCDzJ30S5z7lytNZWu1855HauHySNFEZlCSlEMiA6grlRrUHxAORn0pWxSrxQFKUoBSlKAUpSgFKUoBSlKAUpSgFKUoBSlKAUpSgFKUoBSlKAUpSgFKUoBX5y5s5gN3eXN0CAgwIckbIhdLdt/AsJ7gjyjX7eue1LmE21kY0YLLckwox6RqVJmlPosYY/PFcRmjUqqlSiHDMOmlNAbScfUt1jT53bVWxE7LKWaEL9RZ/Y5ysJ7rtZU1RwIsultwsz4FspB+Ls4kZv1S613iufcC4tbcGsIve2xc3H0zQIO0mdpBsioN8IiqmdlGjr55eGe2GzfPvIe2O+ktiZX3+ENFq+k/UxnyzW2HSknuap3k21sXylQHKPOtvxNJXte00RsFLPGUDEjPdJ67dfEZHnSthrJ+lKUApSlAKUpQClKUApSlAKUpQClKUApSlAKUpQClKUApSlAKUpQCleZZVRWZiFVQSWJAAA3JJOwHrXNebva/EqvFYZkd8xrcdIwx7oMAwWuGBORpGnp3qw2luZSb2Knz3zMtzxCRpGAtoGe3jyQMiIhrtwD1LsI4RjqDVRt4bi9leOONmllTeNF1TYdtchOTpijyyJqc/DGm29aLwCJYsu+o9qsa5V5iQSuV6rCrSnwySAx1dK6d7KvZylxE1zdahGQ8CQxysiyqj/AErzMhBlDSIRpPd7njkYqqKnO/NC25ZIWNThHJDXDSmTN7OxIkCzPHbRNvtdXY+kuXBOOzh2BUg4BFXPg3saso2Z7hRM7YygXsLcY6BYUO43/PLVera2SNFSNVRFACoqhVUDoABsB8qyVaSSKrk2YrW0SJFjiVURQAqKAqqB0AA2ApWWlZIilKUApSlAKUpQClKUApSlAKUpQClKUApSlAKUpQClKUApSojmDmu3slHbv32+CJRrlf8AooN8bfEcKPEigJeqlzX7SLay1Iv0069Y1YKsfXeaQ92IbdN23GFNU665p4hxgvHaL2NuNQkYS6UAAyRPcgbHHWOHJ33bFZeWeVolZPcI1vZUI/G5V0WFuckk26L+XkBHVST5yL0qN29ieVLc0b0XvElM9/MLWyDd0yIUjbONIhgJD3DnweXbPwpvVN47bpJd4sBLH7sywCWdC089zISrMwY5jCqpYLpGnSTpBOK7LzC8fCrWe/uXNzdKuEkkAH0jbJFCg2ij1HcL3sAli2M1x2xhdQxZyJhkNI2N7u6GqaQ+Zii6/tfborvJHxZvorPLwRrxWSrJotV6uCvVi7auwtQW6nVIZJPLATFfpDgfCxa21vApyIo4484xq0qAWPqSCfma4z7JOEe83qylcRxDt9JGQBpMFmh9QqyP80B+XdKzQjZNvliNeV3ZClKVYK4pSlAKUpQClKUApSlAKUpQClKUApSlAKUpQClKUApSvE86orM7BVUElmIUKB1JJ2AoD3WnxbjMNrGZLmVIkG2pjjJ8FUdWY4PdGTVG5j9raL3LBe0YnSs7qxiZs9IUX6S4J3xpwviCar/8mJpGW54xcSRajhE/LXc2escESZEA/VjVmxnOnGahm7I6k1DtloSfGfaXc3Uht+FxSKx/O0K87LnGsRt3LdOnflPj8INRdnydGkjLea728cBmsIJS+D1DXtwxzjdfiKrsdKvVw4Hy3I0QjiiPDbQnUY0fN5P5tNKCexJAGdLM+D8SYxW5xviMPCrdIrWNRLIWEUeCQXxl5pTnUyrkMzE6jkDOWFGktZP2Mp36Yr3KdzPeSB0tWEErqFJs4+7Y2Sbdn26gK905AYhCVXYHQBgnVnsp2Aae7uSQFULHMbVFA6BIodKqPnk7day2Nr2KlmJeRyXZ2+KR2+KR/U/9AAB0rU4vxHsYpJTuVGwJxqYnCr9rECuPVxdSpK0HZHWpYWFON5q7KjxuUG6SMPK1taKJZEaeWVNabRxKrsQDlkXb67Dwr7xiKVYeyQF5myjBcd+ecGW5b9mLCD0lPpXzhUQTS8mTkNeTHG7ohIt19S76pMeoHlUrwK3ZrlmfcQKVbHQ3ExElwR5gAqg9MYrZOdtXrbv53/hohGF9tL93O783N72Y87R2JuPeIu7IYlZ4tTPbCNdCxyxMA+lcsdS5+I7V3OCdZFV0YMjAMrKQyspGQwI2IIOc1xfjfLqTASIdEg+CUfEh8A3102wVP/3Uj7HuYXWVrSTZJBJJGu+IpYmC3EK/qk5kA26P51Zw2JU+krYnDuHUdapSlXiiKUpQClKUApSlAKUpQClKUApSlAKUpQClKUApUFzFzpbWXdkYvMRqWBBqkYdASOiLn85iB61zi65g4hxh3igXEXwvFE+mKPOxFzcYBc9cxoOmRpbrUZTS07ScYN69hc+Zfabb23aJBieZPiAbRDGfHtZsFVI+quW8wKpT2d/xYGe5kWK0XvGSUGG2jVQDrihbebHXtJTp8j4VI8G5ct4W7OGNeJXaaQVGmOxs2BxhjuoYdcd+TYYVc1dLblUyFZOIyC6kBDLGUC20LDOOziOdTDPxyFm2209Kxlcvq9CWZR+krvLvBgpzwuLBYYbil0pdnXG/u8WVYqTjwjj2yNfjbeE8sxW7tLl5bhhhriVu0lIznSDsI0yfgQKvpUtSp7bGtu5jnnWNWd2CooLMzEKqqBksSdgAATn0rkovDeXEt3ICA+BGrdY7dfgUjwZjmRh5sB+bW9z5xq4e691uEMFr3THvkXpBJwzjZQMZ7H4jsTkbVomQ4x9/mfnXLx1Z/wBteZ0sFR/yM+zS6iT93yqoczuLm4htMkKPpJSDgKAM5PyTWfnIhqyX14sMckj/AAopY/Z4fM9Ptqm8FtWlDs+e0u5GQnoVhjOq4PyO0Qx4BelU6EbXn3fv4WpcrO9od/PybrTgDtGGNf4269MRQ4W0g/abQceYep/g1kYoUVvjOXkPnI51OfvJHyAqGtfxiRGI2mftj4fi9udNupH6zsr49W+yzViq9MvOfBmktb858m0n5Jv9eVQHI6KOLWoH87viPHY202v/ALjU7ezCOIFjgAFm9ABk/wCvSo72O2rS3iyMD9Hbyyvv0ku5cqDt9VZTjbwrbgotz8/9M04uSUDtVKUruHFFKUoBSlKAUpSgFKUoBSlKAUpSgFKw3d4kSM8rqiKMs7MFVR5knYVz3mP2r7FbFQBkKLmVSFJPhDF8UrHcDVpGegeoyko7koxcti88Z49BaR9pcyLGpOBnJZ28FRRlnb0AJrnPGPaFd3kggsI3iDZwFUSXMi9A31LZP1mJ+aVGR8tyy5vOKTG1iOzSzkG6lHURxJjEKnwQLq8kBOatfCOEzyoI7GI8NtDgtMyq17c9N8Nq7Ikau/IWfp3RUeqXgvz8E+mPi/x8lbt+T4bZl9/dpZm744dbFpppifz55Mh3HmSVTbdmFXW15cnuFVbnFrarstjbNoypA2nmTSTvnuRaV8y9TPA+XILNSIEwWOXkYl5ZWJJLSSNlnbJPU/LFSdTjFR2ISk5bmGzs0hRY4kVEUYVFUKqjyAGwrNSlZIilKUBE818Ojns7lJo1kXspDpZdWCEOGHkw8CNxXKOCyl7a3ZjlmiiJPmSgJNdD9pl/2fD5Y1OHuSLZOnWbIc7+UYkb9mqOqgAAbAbAeQHQVy/6hJdKOngIvqZWubrvW8NsnxOVb7dWmIHHhqzIfSE+dYZIMq6RZAcrYw46iOMk3EuP2ZN/+GKiuYZnhvZrqIalXTEHYFkWUx6SBgggqCdwCM5B615g5kSNchcGGEwwMGEkbTPu7l9tyNB3H1ulQjTeSOXj5byubJVFnebi5fzsW7ggDNNKuylhFGM7CODKDHzcyH5YqWArW4fZiGKKMdEVV+eBgn7Tk/bWxnG/l4+Vc+bu9C9FWRGc5zllWEdZnEZx4RjvSn02GP2qvXsh4SEs3uCO9dSM49IUJSBfQaQW/wDcrl3Mt0XuW0HvC3ITDDHaTy6F+Ryq756Gv0Hw+yWCKKJPgjREXp8KKFHTboBXWwMLK/ObHKxs7u3ObmxSlK6JzxSlKAUpSgFKUoBSlKAUpVY5k9oVtZsYxme4/QRFSV9ZWJ0xD+kc+QNG7asyk3oizk1SeYfafDFrSzAuJV2L50wIfHVJ+eR5IG6YJWqPecUv+LyyRANKu2q1ibs7eEHce8SnBc93o3XBwlb9lwS2hk7GVfwlfD/0UOBbW+OhmY90AHAJkz4YQVqzSl9HqzbkjH6/RGktvecVYzyyAwKSxuJT2VnBp/Ohjz9IR9fJ/wCYOlTnAuGqjK/CoPe5s6G4lcnTBH4MbdMgyLsfyQAP12qywcnPcOJOKyLPjdLVFK2kR230nedtvik23OFFWpEAAAAAAwABgADoB6VKMFHXdkZVG9OwhOEcqpE4mndrm6wAbiUDK7biFB3YE3PdQfMt1qcpSpmsUpSgFKUoCuc5c4jh4tsQmZ5pezCB1jOAhZmBbukjAAUkZLdajV9q1tp78F2kmD9H7s0hJ8ldCYz5Z1D1xWt7TrjVLw+HAOHluG2zpEcZiXx2y1xtt+YfKqHx3iU8L2/ZRhomYiVtDyFBt4Jv0J8DuKpVsRKFTJFLYu0cPGdPPK+5u8xcyXF3NHI6BGJZLWBsN2C7drcTEdXI0jA6AhR8TGokXNzaLdyXD9rEuOxzjW7HACkKAACxAx91SXD4WZ3nkUqzDQiHrHEDkA+TMe8f2R+bVX4hLJLPcP7woFqWnMEuQmYnKwooGGYlQXyMjMiA7nakm603mt4+y/RcaVGKtfw93+yQiBh06+97rGZH6fS3c+cDPie+2P8AmrWC15Viml0zordkmJXGVMlxMRI/eG5CqRjf8+tGfiL27QLexOmJDdzMO+HZtRgB0nud5QulunZipq2eYWUclq0TSOxlldjqQayWlIx4qcDHkh8azJTh22v288/VCLjPxtz29GTHFOIiCPURqYkKiDq7t8Kjy8TnyBrFyT7P/wAKyyT8QZnhhbRpViiSSYDNGoG4iQEDPxM3jsRULdXRnksGcAfQGcgdNbhF8egALYrs/s4shFwuxx1kiSZj5vOO1cn7ZCPkBW3BU7NvnNDTjKl1ZGnf+yjh8jxvFCLd0eNsw4RX7NgwV4yCjLlR1WrhSldQ5gpSlAKUpQClK0+J8TEIXus7udKRoMs7YJxvgAYBJYkAeNNgblK0rDigkZ0ZHjkQKWRgOjZ0srKSGUlWGQfDfFbtL3ApXl3CgknAAJJ8gOpqN5Z4qbq2SZgBrMuAPBRI6qPnpA+2sX1sDlfH+c+JcQme1toLiJVZlaKING7aWI1TXDhRFG2Bsu+DuTnFR3FeVLvhkUTzxxGFiQwt0lkMBIyDIcYbJwufM13mlQnTjP6jbGq4fScI4LyJd3sgaFbizhdwZZ2kkt2YAf7OHUCzHpqZQPnXaODcCgtIxHbRJEg8FG59WJ3Y7ncknet+lSjFRVkQlJyd2KUpUiIpSlAKUpQCvE0yorM5CqoJLE4AAGSSfAAV7qh+0zi+rsrFWwZgZZ8HB93QgaNvCRyF9VWQeNRnJQi5PsJQi5yUUVmfipvJ5rvBCyaUhBGCII86CfIuzSSY8nUeFfa9yR6cD0H/AOfdivFecqTdSTk+09FTgoRUUfGYAEk4ABJPkB1NVZuFx3Bi7VBmQvdSOdmSPZYYw43UY0eI2ibpUtx59SxwjrO4Q+GIwNUxz4dwEftVGXM4eJ2J0+9uV1fUtYgdT79F7MO3znFbaSaV1zmvoaqrTdnzmnqR3DrGeSVWil1glLhkuQZO6jMtorsO+2U1vp2AwKmZrIxW4hdgZLqYrIyjALTMWl0jGw0KwH2Vu8BiPZ9oww0x7Qj6qEYij9AqBRjzz51s8R4es8ZR8gHBBU6WUjoynwP8TUp1m5WeyIwopRut2Q3MAAEVzEokRFeNwhDAREjLKBsdLJuPIny2uns99o9vFbwWt1IFVFCQ3JI7F4xtGjsNopFXu4bAOjOcnAgOHcPitIQid2NAzFmb7WZj/rpUDy1ydHxbiP5Ps7fSZH0goxjDYVj0w8rdBjZFY9d6s4OfVZbFfFw6bvc/RasCAQcg7gjcEedfaxWtqsSJHGoVEVVVQMBVUYVR6AACstdU5QpSlAKUpQCo64P43bg9OxuW+0PAAfuZh9pqQYZBGceo6j1FUTjc+LmOOO9KnsyDM9xEBCGZS+dhqZgiYXz3yB1hN2Rks3CkD3F1OCSCUhXPlDq1lfTW7j5pUtVWtvdI0VE4iQqgKALuHYAYA6VlFxbf7yP73D/CsKVgWSqpwmaS0jY4RrQTXC4AKvbqLiRdWdw8Yxk9CAT1xWf3i2/3kf3uH+FQnDVjmt1RuIaGkll1p7zECY2mckAAZ1OCP/mflWHLUF/pUGbaMdb6X94j/u1D8evoVt5jDxFmcLsBdRMSMjVpAwS2nOBnripOVhYuSOCMggjzBz02Neqp3KtvGbO3xeOO4AVWZFCnxXBXIwdqlvdI/wCey/18f92ildXBN1Gcu3zTQdox3aSf1wFmdVX7FUD7K1XsoyCDezYPlcop+8AEVXODXXYrI4uxJB28gMRmIljVp2QSg6gSTkOQw3AJByd8OVmDoFM1FyJAwwZ2x6XTKfvVwRWH3G2/Tyfv83+LU7mCapUbY2sKuDHM7HBGk3TzA5xvpZzuMdfU1JUQFcghuhc3NxcH/ayvpO5+hhJjiG/QEIWwPGQ+tdfri/KqEW0QIwyRBCM53j7jfZlDVD+oSappeJfwKTm34GzI+ST51q8QvhDGXYMwBUaVGpmLMFUAZGSSwrYrS4hHrks0371zCdiBtEGmOc9R9FXJgrySZ1Zu0W0Ve84mLqaXsjudFpGCNLoJMtcyFTuMKpXOPD78t8onuhCo+j/IADbTFDh7jp0ywiiB/VYV6uOUZYNUk0cksqo7JNbbSPcyzt32PxHCaTuNIBYddzpcsrJHcRYeOYSdrHnHfWGNi0kylTp7Npi4BOSSldFwSTlB7LnPuc9TbdpLd859i919AzsK+Vns172fLeuWdMrvNUmowW46Ss2v1jiwzD9olR8s10r2V8L7OyE7KBJdMZicDPZ/DACfEdmFYD/iHxJJ5TzFmS4cL1WJYl67SXMmnOMbkAJ088V+g7W2WJEjjGlEVVUeSqMKPuArs4GFlfnf+rHIxstbc7vcy0pSugc8UpSgFKUoCD43xWQs0FpjtQuqSUjKW6HoT9aQgHSvpk4HWvcvcWt1uUFtFNIvu7BpOyJkkdZV1OT1bdjk9ASAPST4TfW8cc0Vy6RzyNMZRMNIcux+thZE0lAMHGnHSviTBb2PE8GBasFIjAUASJkbSYGe7sPq1perTJGzdc728TaZI51Y7BWgZNR3wAWwu+DvnFLnjWsYawuj1xqgibB88GSnHr3TDIkksMjMGUQrAZHkz0VYxLknBG/27Vm4XZ3qwxLJNDrCKGzA7nIAzlhMAx9QBmpat2MHLm5RvXkJeGTvNvJ2f/dpH/gV0bhkcMMMcZtZpCihS7Wgy2B1NSvu93+mg/dZP8xT3e7/AE0H7rJ/mKjGnl2M3I2W7hB24dM3qLWIfZ3mBrXvuLxpHI/4OmXSjNqa3hCjAJy3f6DFSXEJLqGKSRpYSEVmIW0kJOkZwB7x1qgn2kXNx9CyQqJfoyyo7ECTu5AMmCe9WJyUdwSlk8SNYAWUhmWHEyi3jPaRhAO03OD9IFIYkHBbzxU779F/uyf92g/v1t2HC7qNEzLbawiIX92dmYJ0BbthnqT0G7HatrsLv9Nb/usn+YqSi1xGCptz5w4Eg2rZBwfxeHqP263+X4UmtrcNaS6EJdcpEqPnJU4L5IwwPTGQOuKi5PZKCxPvCqCc6FhIAH1QTKSB9pq4JZXCKqxSQKiqqqpt3bAUYG4mHgB4VGKnfqQPPukP8zH9VD/GnukP8zH9VD/Gsmi6APfgdvD6KSMY8f8AaPXjN55W33y/wrYDJCwVkC2zLsV1hYlCL1we/nHooPSpCo1Dd5393xt0Mnnv4eWakqkjArkl1ae5Xs9uR3CWniPg0UzlmX5pIWXH1Sh8a63UDzbywLyMFCFuI9RhkOcAnGqN8bmNtIBHoCN1FacRS/lg4m+hV/incoNxDpO3wnoa1uGp2t/En5sUTyn+lIeyTw8FE3jnf55929+yl4biMxTLnVE5yR+sjdJI/Jl/6dKz8lxZlv5jjHaJED44hQA+P1nfFcSEHGTUlqv+HYnNSirdpL8evI7aJ5WzhRnSOrHoqKPFmJAA8zVT4XZFS8soAmlwWA+GNR8MKeGlcncdTk19e/N9OZs/i8TEQDORI65VrjpuNyq7/WPjW+Fz0rNSVun19hSjfqfl7nytxV0RsTsT/wBP9da8wW2O8+wFQvM/FNYMEZOtxg46xxnZnPkSMqo8znwNaIrM7G6TsjX5EtvfOI27Y7ryvdt4HsrcBYCf2+wOPnXea5z7IeCaRc3TKAHKwQ7dIYSQxHo0mofKJa6NXoqEcsF4688jgV5ZpsUpStxpFKUoBSlKAxzwK6srqGVgQVIyCD1BFVeLk2yN1Kvu8elYoToxtqd5st55xGvjUzxm+e3Bm2aFFPaJjv8Ao6HxPgVOBvnIxvh5ZuO3WS5xgTtlB4iOMaF1eGrIc7Z+IDwqDs3ZmRDydZocpAinplSynHlkGsv8mbf9H/aSf3qlKVLKu4wRf8mbf9H/AGkn96n8mbf9H/aSf3qlKUyruBDTco2zdUfywJ5lH3BwKw2/IllGwaOJlYdGWeZSPDYh8ip+lYyR7jJHfgGP68/75c/4lPwDH9ef98uf8SpGlZsjBHfgGP68/wC+XP8AiU/AMf15/wB8uf8AEqRpSyBHpwOMEENPt53dwR9xkwazfg9frSf1z/xrapSyBp2/DdDlu1lbr3WkLKM+mP8AyTW5SlZApSlARPMnLMN9FomBDDPZyrtLCx/OjbqDsMjoRsc1wXi/ErvhqXdjPF32kk0zqHjeZJWzJNGpBRsqcd1hpJGQcE1+kKVCUIy3ROM5R2OA8H52thGoiWRY1UAfQSMFA2AJTPlj762zz3EThO1f+hbSnHz1KK6tfcicPmyZLO3LHGXESo+wwO+gDDb1qDufY/ZnPZSXUI2wEuWcLjwAlD9aoywEd0+ehejjns0c1vuOzyAkfi8Q6ySFWk+xc6I/m2evSprkvkGS5IZleO1bvPM+VmuS2D3M4YA5/KEDb4PAjonBvZzY2zB1h7SQbCSZ2uGG5Pd1khDvjKgHFWWtlPCRj9Xx8mqpinLbnsYrW2WNESNQqIqqqgYCqowqgeAAAFZaUq6UxSlKAUpSgFKUoD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r="1534"/>
          <a:stretch>
            <a:fillRect/>
          </a:stretch>
        </p:blipFill>
        <p:spPr bwMode="auto">
          <a:xfrm>
            <a:off x="785786" y="928670"/>
            <a:ext cx="4111779" cy="285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http://bestclipartblog.com/clipart-pics/horse-clipart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071546"/>
            <a:ext cx="2714644" cy="2714644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643174" y="4286256"/>
            <a:ext cx="3217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Ihr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reitet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 descr="data:image/jpeg;base64,/9j/4AAQSkZJRgABAQAAAQABAAD/2wCEAAkGBhMRERAUEBMVFRMWFxMXGBQYEhcSFxQXFhcaGBYUFxoaHCYfGBklHRQVHzIgIycsLTgsFR4xNTIqQSYsOCkBCQoKDgwOGg8PGiwkHyQqLSwvNSksLCwpLi0vKTUqLCksKSwsLCosNCwtKikwKiwsLCopLy0tLCwsKSwsNSwsKf/AABEIAM4A9QMBIgACEQEDEQH/xAAcAAEAAgMBAQEAAAAAAAAAAAAABQYDBAcCAQj/xABJEAACAQMCAwUEBAkJBwUAAAABAgMABBESIQUGMRMiQVFhBxQycSNSgZEVJDNCU2KClNEWVHKTo9LT1PBDVWNzoaKxRIOS4fH/xAAaAQEAAgMBAAAAAAAAAAAAAAAAAgQBAwUG/8QALxEAAgECBQEHBAEFAAAAAAAAAAECAxEEEiEx8CJBUWGBkdHhMnGhsRMFM0PB8f/aAAwDAQACEQMRAD8A7fSlKwYFKUoBSlKAUpSgFKUoBSlKAUpSgFKUoBSlKAUpSgFKUoBSlKAUpSgFKUoCA525jNlas6ANM7LFApBIaaTOnP6oAZz02Q1xTjsJ1iMNJJdTBmkumkcMiat2AVhjvEhUHdGfnV15y5sg4i1tFaa3WC4Ezz9mywkRxummNj8ZJlG42wpPTGarYcKmv+IzJa9mGROzYyagoWJlZ37oyW1XCgLsCFbJFUK85SqKEHsr+ZfowjGm5zXb+DHB7Sr/AIYqw62u0I1K0nekTcgqWwSy9MZ6bjw2V1zk3khLGN+0Imnl0mWQrsdOdKIpzpRdRx4nJJ67Ku01JRSk9SnNxcnl2LPSlKkQFKUoBSlKAUpSgFKUoBSlKAUpSgFKUoBSlKAUpSgFKUoBSlKAUpSgFVP2l8Z7CyaMOEe4zCGJxoQqTNL6aY1c58yvnVsrjnt4wZrJVZizRXCvGACOzLRY0/Ud3Cx5APXwxvGd1F2JwV5K5TbuxWe8tzbSMqKI1Uxv3VSIF5WXw6PCnTGpmz0Ne7Pit3a31zPYI0jF51bETThEbskLaFIyTKqgZ2zHvneoK6AiwI2YNEMKyHSq9mSDI7b4RpWmbHUgRgddr7yPy1xK3vYI1M0EUsdtM2I0YCGOR2ZZpGXuSuQSY0JP4wNWymqdCDzJ30S5z7lytNZWu1855HauHySNFEZlCSlEMiA6grlRrUHxAORn0pWxSrxQFKUoBSlKAUpSgFKUoBSlKAUpSgFKUoBSlKAUpSgFKUoBSlKAUpSgFKUoBX5y5s5gN3eXN0CAgwIckbIhdLdt/AsJ7gjyjX7eue1LmE21kY0YLLckwox6RqVJmlPosYY/PFcRmjUqqlSiHDMOmlNAbScfUt1jT53bVWxE7LKWaEL9RZ/Y5ysJ7rtZU1RwIsultwsz4FspB+Ls4kZv1S613iufcC4tbcGsIve2xc3H0zQIO0mdpBsioN8IiqmdlGjr55eGe2GzfPvIe2O+ktiZX3+ENFq+k/UxnyzW2HSknuap3k21sXylQHKPOtvxNJXte00RsFLPGUDEjPdJ67dfEZHnSthrJ+lKUApSlAKUpQClKUApSlAKUpQClKUApSlAKUpQClKUApSlAKUpQCleZZVRWZiFVQSWJAAA3JJOwHrXNebva/EqvFYZkd8xrcdIwx7oMAwWuGBORpGnp3qw2luZSb2Knz3zMtzxCRpGAtoGe3jyQMiIhrtwD1LsI4RjqDVRt4bi9leOONmllTeNF1TYdtchOTpijyyJqc/DGm29aLwCJYsu+o9qsa5V5iQSuV6rCrSnwySAx1dK6d7KvZylxE1zdahGQ8CQxysiyqj/AErzMhBlDSIRpPd7njkYqqKnO/NC25ZIWNThHJDXDSmTN7OxIkCzPHbRNvtdXY+kuXBOOzh2BUg4BFXPg3saso2Z7hRM7YygXsLcY6BYUO43/PLVera2SNFSNVRFACoqhVUDoABsB8qyVaSSKrk2YrW0SJFjiVURQAqKAqqB0AA2ApWWlZIilKUApSlAKUpQClKUApSlAKUpQClKUApSlAKUpQClKUApSojmDmu3slHbv32+CJRrlf8AooN8bfEcKPEigJeqlzX7SLay1Iv0069Y1YKsfXeaQ92IbdN23GFNU665p4hxgvHaL2NuNQkYS6UAAyRPcgbHHWOHJ33bFZeWeVolZPcI1vZUI/G5V0WFuckk26L+XkBHVST5yL0qN29ieVLc0b0XvElM9/MLWyDd0yIUjbONIhgJD3DnweXbPwpvVN47bpJd4sBLH7sywCWdC089zISrMwY5jCqpYLpGnSTpBOK7LzC8fCrWe/uXNzdKuEkkAH0jbJFCg2ij1HcL3sAli2M1x2xhdQxZyJhkNI2N7u6GqaQ+Zii6/tfborvJHxZvorPLwRrxWSrJotV6uCvVi7auwtQW6nVIZJPLATFfpDgfCxa21vApyIo4484xq0qAWPqSCfma4z7JOEe83qylcRxDt9JGQBpMFmh9QqyP80B+XdKzQjZNvliNeV3ZClKVYK4pSlAKUpQClKUApSlAKUpQClKUApSlAKUpQClKUApSvE86orM7BVUElmIUKB1JJ2AoD3WnxbjMNrGZLmVIkG2pjjJ8FUdWY4PdGTVG5j9raL3LBe0YnSs7qxiZs9IUX6S4J3xpwviCar/8mJpGW54xcSRajhE/LXc2escESZEA/VjVmxnOnGahm7I6k1DtloSfGfaXc3Uht+FxSKx/O0K87LnGsRt3LdOnflPj8INRdnydGkjLea728cBmsIJS+D1DXtwxzjdfiKrsdKvVw4Hy3I0QjiiPDbQnUY0fN5P5tNKCexJAGdLM+D8SYxW5xviMPCrdIrWNRLIWEUeCQXxl5pTnUyrkMzE6jkDOWFGktZP2Mp36Yr3KdzPeSB0tWEErqFJs4+7Y2Sbdn26gK905AYhCVXYHQBgnVnsp2Aae7uSQFULHMbVFA6BIodKqPnk7day2Nr2KlmJeRyXZ2+KR2+KR/U/9AAB0rU4vxHsYpJTuVGwJxqYnCr9rECuPVxdSpK0HZHWpYWFON5q7KjxuUG6SMPK1taKJZEaeWVNabRxKrsQDlkXb67Dwr7xiKVYeyQF5myjBcd+ecGW5b9mLCD0lPpXzhUQTS8mTkNeTHG7ohIt19S76pMeoHlUrwK3ZrlmfcQKVbHQ3ExElwR5gAqg9MYrZOdtXrbv53/hohGF9tL93O783N72Y87R2JuPeIu7IYlZ4tTPbCNdCxyxMA+lcsdS5+I7V3OCdZFV0YMjAMrKQyspGQwI2IIOc1xfjfLqTASIdEg+CUfEh8A3102wVP/3Uj7HuYXWVrSTZJBJJGu+IpYmC3EK/qk5kA26P51Zw2JU+krYnDuHUdapSlXiiKUpQClKUApSlAKUpQClKUApSlAKUpQClKUApUFzFzpbWXdkYvMRqWBBqkYdASOiLn85iB61zi65g4hxh3igXEXwvFE+mKPOxFzcYBc9cxoOmRpbrUZTS07ScYN69hc+Zfabb23aJBieZPiAbRDGfHtZsFVI+quW8wKpT2d/xYGe5kWK0XvGSUGG2jVQDrihbebHXtJTp8j4VI8G5ct4W7OGNeJXaaQVGmOxs2BxhjuoYdcd+TYYVc1dLblUyFZOIyC6kBDLGUC20LDOOziOdTDPxyFm2209Kxlcvq9CWZR+krvLvBgpzwuLBYYbil0pdnXG/u8WVYqTjwjj2yNfjbeE8sxW7tLl5bhhhriVu0lIznSDsI0yfgQKvpUtSp7bGtu5jnnWNWd2CooLMzEKqqBksSdgAATn0rkovDeXEt3ICA+BGrdY7dfgUjwZjmRh5sB+bW9z5xq4e691uEMFr3THvkXpBJwzjZQMZ7H4jsTkbVomQ4x9/mfnXLx1Z/wBteZ0sFR/yM+zS6iT93yqoczuLm4htMkKPpJSDgKAM5PyTWfnIhqyX14sMckj/AAopY/Z4fM9Ptqm8FtWlDs+e0u5GQnoVhjOq4PyO0Qx4BelU6EbXn3fv4WpcrO9od/PybrTgDtGGNf4269MRQ4W0g/abQceYep/g1kYoUVvjOXkPnI51OfvJHyAqGtfxiRGI2mftj4fi9udNupH6zsr49W+yzViq9MvOfBmktb858m0n5Jv9eVQHI6KOLWoH87viPHY202v/ALjU7ezCOIFjgAFm9ABk/wCvSo72O2rS3iyMD9Hbyyvv0ku5cqDt9VZTjbwrbgotz8/9M04uSUDtVKUruHFFKUoBSlKAUpSgFKUoBSlKAUpSgFKw3d4kSM8rqiKMs7MFVR5knYVz3mP2r7FbFQBkKLmVSFJPhDF8UrHcDVpGegeoyko7koxcti88Z49BaR9pcyLGpOBnJZ28FRRlnb0AJrnPGPaFd3kggsI3iDZwFUSXMi9A31LZP1mJ+aVGR8tyy5vOKTG1iOzSzkG6lHURxJjEKnwQLq8kBOatfCOEzyoI7GI8NtDgtMyq17c9N8Nq7Ikau/IWfp3RUeqXgvz8E+mPi/x8lbt+T4bZl9/dpZm744dbFpppifz55Mh3HmSVTbdmFXW15cnuFVbnFrarstjbNoypA2nmTSTvnuRaV8y9TPA+XILNSIEwWOXkYl5ZWJJLSSNlnbJPU/LFSdTjFR2ISk5bmGzs0hRY4kVEUYVFUKqjyAGwrNSlZIilKUBE818Ojns7lJo1kXspDpZdWCEOGHkw8CNxXKOCyl7a3ZjlmiiJPmSgJNdD9pl/2fD5Y1OHuSLZOnWbIc7+UYkb9mqOqgAAbAbAeQHQVy/6hJdKOngIvqZWubrvW8NsnxOVb7dWmIHHhqzIfSE+dYZIMq6RZAcrYw46iOMk3EuP2ZN/+GKiuYZnhvZrqIalXTEHYFkWUx6SBgggqCdwCM5B615g5kSNchcGGEwwMGEkbTPu7l9tyNB3H1ulQjTeSOXj5byubJVFnebi5fzsW7ggDNNKuylhFGM7CODKDHzcyH5YqWArW4fZiGKKMdEVV+eBgn7Tk/bWxnG/l4+Vc+bu9C9FWRGc5zllWEdZnEZx4RjvSn02GP2qvXsh4SEs3uCO9dSM49IUJSBfQaQW/wDcrl3Mt0XuW0HvC3ITDDHaTy6F+Ryq756Gv0Hw+yWCKKJPgjREXp8KKFHTboBXWwMLK/ObHKxs7u3ObmxSlK6JzxSlKAUpSgFKUoBSlKAUpVY5k9oVtZsYxme4/QRFSV9ZWJ0xD+kc+QNG7asyk3oizk1SeYfafDFrSzAuJV2L50wIfHVJ+eR5IG6YJWqPecUv+LyyRANKu2q1ibs7eEHce8SnBc93o3XBwlb9lwS2hk7GVfwlfD/0UOBbW+OhmY90AHAJkz4YQVqzSl9HqzbkjH6/RGktvecVYzyyAwKSxuJT2VnBp/Ohjz9IR9fJ/wCYOlTnAuGqjK/CoPe5s6G4lcnTBH4MbdMgyLsfyQAP12qywcnPcOJOKyLPjdLVFK2kR230nedtvik23OFFWpEAAAAAAwABgADoB6VKMFHXdkZVG9OwhOEcqpE4mndrm6wAbiUDK7biFB3YE3PdQfMt1qcpSpmsUpSgFKUoCuc5c4jh4tsQmZ5pezCB1jOAhZmBbukjAAUkZLdajV9q1tp78F2kmD9H7s0hJ8ldCYz5Z1D1xWt7TrjVLw+HAOHluG2zpEcZiXx2y1xtt+YfKqHx3iU8L2/ZRhomYiVtDyFBt4Jv0J8DuKpVsRKFTJFLYu0cPGdPPK+5u8xcyXF3NHI6BGJZLWBsN2C7drcTEdXI0jA6AhR8TGokXNzaLdyXD9rEuOxzjW7HACkKAACxAx91SXD4WZ3nkUqzDQiHrHEDkA+TMe8f2R+bVX4hLJLPcP7woFqWnMEuQmYnKwooGGYlQXyMjMiA7nakm603mt4+y/RcaVGKtfw93+yQiBh06+97rGZH6fS3c+cDPie+2P8AmrWC15Viml0zordkmJXGVMlxMRI/eG5CqRjf8+tGfiL27QLexOmJDdzMO+HZtRgB0nud5QulunZipq2eYWUclq0TSOxlldjqQayWlIx4qcDHkh8azJTh22v288/VCLjPxtz29GTHFOIiCPURqYkKiDq7t8Kjy8TnyBrFyT7P/wAKyyT8QZnhhbRpViiSSYDNGoG4iQEDPxM3jsRULdXRnksGcAfQGcgdNbhF8egALYrs/s4shFwuxx1kiSZj5vOO1cn7ZCPkBW3BU7NvnNDTjKl1ZGnf+yjh8jxvFCLd0eNsw4RX7NgwV4yCjLlR1WrhSldQ5gpSlAKUpQClK0+J8TEIXus7udKRoMs7YJxvgAYBJYkAeNNgblK0rDigkZ0ZHjkQKWRgOjZ0srKSGUlWGQfDfFbtL3ApXl3CgknAAJJ8gOpqN5Z4qbq2SZgBrMuAPBRI6qPnpA+2sX1sDlfH+c+JcQme1toLiJVZlaKING7aWI1TXDhRFG2Bsu+DuTnFR3FeVLvhkUTzxxGFiQwt0lkMBIyDIcYbJwufM13mlQnTjP6jbGq4fScI4LyJd3sgaFbizhdwZZ2kkt2YAf7OHUCzHpqZQPnXaODcCgtIxHbRJEg8FG59WJ3Y7ncknet+lSjFRVkQlJyd2KUpUiIpSlAKUpQCvE0yorM5CqoJLE4AAGSSfAAV7qh+0zi+rsrFWwZgZZ8HB93QgaNvCRyF9VWQeNRnJQi5PsJQi5yUUVmfipvJ5rvBCyaUhBGCII86CfIuzSSY8nUeFfa9yR6cD0H/AOfdivFecqTdSTk+09FTgoRUUfGYAEk4ABJPkB1NVZuFx3Bi7VBmQvdSOdmSPZYYw43UY0eI2ibpUtx59SxwjrO4Q+GIwNUxz4dwEftVGXM4eJ2J0+9uV1fUtYgdT79F7MO3znFbaSaV1zmvoaqrTdnzmnqR3DrGeSVWil1glLhkuQZO6jMtorsO+2U1vp2AwKmZrIxW4hdgZLqYrIyjALTMWl0jGw0KwH2Vu8BiPZ9oww0x7Qj6qEYij9AqBRjzz51s8R4es8ZR8gHBBU6WUjoynwP8TUp1m5WeyIwopRut2Q3MAAEVzEokRFeNwhDAREjLKBsdLJuPIny2uns99o9vFbwWt1IFVFCQ3JI7F4xtGjsNopFXu4bAOjOcnAgOHcPitIQid2NAzFmb7WZj/rpUDy1ydHxbiP5Ps7fSZH0goxjDYVj0w8rdBjZFY9d6s4OfVZbFfFw6bvc/RasCAQcg7gjcEedfaxWtqsSJHGoVEVVVQMBVUYVR6AACstdU5QpSlAKUpQCo64P43bg9OxuW+0PAAfuZh9pqQYZBGceo6j1FUTjc+LmOOO9KnsyDM9xEBCGZS+dhqZgiYXz3yB1hN2Rks3CkD3F1OCSCUhXPlDq1lfTW7j5pUtVWtvdI0VE4iQqgKALuHYAYA6VlFxbf7yP73D/CsKVgWSqpwmaS0jY4RrQTXC4AKvbqLiRdWdw8Yxk9CAT1xWf3i2/3kf3uH+FQnDVjmt1RuIaGkll1p7zECY2mckAAZ1OCP/mflWHLUF/pUGbaMdb6X94j/u1D8evoVt5jDxFmcLsBdRMSMjVpAwS2nOBnripOVhYuSOCMggjzBz02Neqp3KtvGbO3xeOO4AVWZFCnxXBXIwdqlvdI/wCey/18f92ildXBN1Gcu3zTQdox3aSf1wFmdVX7FUD7K1XsoyCDezYPlcop+8AEVXODXXYrI4uxJB28gMRmIljVp2QSg6gSTkOQw3AJByd8OVmDoFM1FyJAwwZ2x6XTKfvVwRWH3G2/Tyfv83+LU7mCapUbY2sKuDHM7HBGk3TzA5xvpZzuMdfU1JUQFcghuhc3NxcH/ayvpO5+hhJjiG/QEIWwPGQ+tdfri/KqEW0QIwyRBCM53j7jfZlDVD+oSappeJfwKTm34GzI+ST51q8QvhDGXYMwBUaVGpmLMFUAZGSSwrYrS4hHrks0371zCdiBtEGmOc9R9FXJgrySZ1Zu0W0Ve84mLqaXsjudFpGCNLoJMtcyFTuMKpXOPD78t8onuhCo+j/IADbTFDh7jp0ywiiB/VYV6uOUZYNUk0cksqo7JNbbSPcyzt32PxHCaTuNIBYddzpcsrJHcRYeOYSdrHnHfWGNi0kylTp7Npi4BOSSldFwSTlB7LnPuc9TbdpLd859i919AzsK+Vns172fLeuWdMrvNUmowW46Ss2v1jiwzD9olR8s10r2V8L7OyE7KBJdMZicDPZ/DACfEdmFYD/iHxJJ5TzFmS4cL1WJYl67SXMmnOMbkAJ088V+g7W2WJEjjGlEVVUeSqMKPuArs4GFlfnf+rHIxstbc7vcy0pSugc8UpSgFKUoCD43xWQs0FpjtQuqSUjKW6HoT9aQgHSvpk4HWvcvcWt1uUFtFNIvu7BpOyJkkdZV1OT1bdjk9ASAPST4TfW8cc0Vy6RzyNMZRMNIcux+thZE0lAMHGnHSviTBb2PE8GBasFIjAUASJkbSYGe7sPq1perTJGzdc728TaZI51Y7BWgZNR3wAWwu+DvnFLnjWsYawuj1xqgibB88GSnHr3TDIkksMjMGUQrAZHkz0VYxLknBG/27Vm4XZ3qwxLJNDrCKGzA7nIAzlhMAx9QBmpat2MHLm5RvXkJeGTvNvJ2f/dpH/gV0bhkcMMMcZtZpCihS7Wgy2B1NSvu93+mg/dZP8xT3e7/AE0H7rJ/mKjGnl2M3I2W7hB24dM3qLWIfZ3mBrXvuLxpHI/4OmXSjNqa3hCjAJy3f6DFSXEJLqGKSRpYSEVmIW0kJOkZwB7x1qgn2kXNx9CyQqJfoyyo7ECTu5AMmCe9WJyUdwSlk8SNYAWUhmWHEyi3jPaRhAO03OD9IFIYkHBbzxU779F/uyf92g/v1t2HC7qNEzLbawiIX92dmYJ0BbthnqT0G7HatrsLv9Nb/usn+YqSi1xGCptz5w4Eg2rZBwfxeHqP263+X4UmtrcNaS6EJdcpEqPnJU4L5IwwPTGQOuKi5PZKCxPvCqCc6FhIAH1QTKSB9pq4JZXCKqxSQKiqqqpt3bAUYG4mHgB4VGKnfqQPPukP8zH9VD/GnukP8zH9VD/Gsmi6APfgdvD6KSMY8f8AaPXjN55W33y/wrYDJCwVkC2zLsV1hYlCL1we/nHooPSpCo1Dd5393xt0Mnnv4eWakqkjArkl1ae5Xs9uR3CWniPg0UzlmX5pIWXH1Sh8a63UDzbywLyMFCFuI9RhkOcAnGqN8bmNtIBHoCN1FacRS/lg4m+hV/incoNxDpO3wnoa1uGp2t/En5sUTyn+lIeyTw8FE3jnf55929+yl4biMxTLnVE5yR+sjdJI/Jl/6dKz8lxZlv5jjHaJED44hQA+P1nfFcSEHGTUlqv+HYnNSirdpL8evI7aJ5WzhRnSOrHoqKPFmJAA8zVT4XZFS8soAmlwWA+GNR8MKeGlcncdTk19e/N9OZs/i8TEQDORI65VrjpuNyq7/WPjW+Fz0rNSVun19hSjfqfl7nytxV0RsTsT/wBP9da8wW2O8+wFQvM/FNYMEZOtxg46xxnZnPkSMqo8znwNaIrM7G6TsjX5EtvfOI27Y7ryvdt4HsrcBYCf2+wOPnXea5z7IeCaRc3TKAHKwQ7dIYSQxHo0mofKJa6NXoqEcsF4688jgV5ZpsUpStxpFKUoBSlKAxzwK6srqGVgQVIyCD1BFVeLk2yN1Kvu8elYoToxtqd5st55xGvjUzxm+e3Bm2aFFPaJjv8Ao6HxPgVOBvnIxvh5ZuO3WS5xgTtlB4iOMaF1eGrIc7Z+IDwqDs3ZmRDydZocpAinplSynHlkGsv8mbf9H/aSf3qlKVLKu4wRf8mbf9H/AGkn96n8mbf9H/aSf3qlKUyruBDTco2zdUfywJ5lH3BwKw2/IllGwaOJlYdGWeZSPDYh8ip+lYyR7jJHfgGP68/75c/4lPwDH9ef98uf8SpGlZsjBHfgGP68/wC+XP8AiU/AMf15/wB8uf8AEqRpSyBHpwOMEENPt53dwR9xkwazfg9frSf1z/xrapSyBp2/DdDlu1lbr3WkLKM+mP8AyTW5SlZApSlARPMnLMN9FomBDDPZyrtLCx/OjbqDsMjoRsc1wXi/ErvhqXdjPF32kk0zqHjeZJWzJNGpBRsqcd1hpJGQcE1+kKVCUIy3ROM5R2OA8H52thGoiWRY1UAfQSMFA2AJTPlj762zz3EThO1f+hbSnHz1KK6tfcicPmyZLO3LHGXESo+wwO+gDDb1qDufY/ZnPZSXUI2wEuWcLjwAlD9aoywEd0+ehejjns0c1vuOzyAkfi8Q6ySFWk+xc6I/m2evSprkvkGS5IZleO1bvPM+VmuS2D3M4YA5/KEDb4PAjonBvZzY2zB1h7SQbCSZ2uGG5Pd1khDvjKgHFWWtlPCRj9Xx8mqpinLbnsYrW2WNESNQqIqqqgYCqowqgeAAAFZaUq6UxSlKAUpSgFKUoD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4034" name="Picture 2" descr="http://www.clipartheaven.com/clipart/kids_stuff/images_(a_-_f)/baby_drawi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85728"/>
            <a:ext cx="4667250" cy="3800476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285984" y="4500570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 </a:t>
            </a:r>
            <a:r>
              <a:rPr lang="pl-PL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zeichnet</a:t>
            </a:r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714356"/>
            <a:ext cx="1571636" cy="315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AutoShape 5" descr="data:image/jpeg;base64,/9j/4AAQSkZJRgABAQAAAQABAAD/2wCEAAkGBhMRERAUEBMVFRMWFxMXGBQYEhcSFxQXFhcaGBYUFxoaHCYfGBklHRQVHzIgIycsLTgsFR4xNTIqQSYsOCkBCQoKDgwOGg8PGiwkHyQqLSwvNSksLCwpLi0vKTUqLCksKSwsLCosNCwtKikwKiwsLCopLy0tLCwsKSwsNSwsKf/AABEIAM4A9QMBIgACEQEDEQH/xAAcAAEAAgMBAQEAAAAAAAAAAAAABQYDBAcCAQj/xABJEAACAQMCAwUEBAkJBwUAAAABAgMABBESIQUGMRMiQVFhBxQycSNSgZEVJDNCU2KClNEWVHKTo9LT1PBDVWNzoaKxRIOS4fH/xAAaAQEAAgMBAAAAAAAAAAAAAAAAAgQBAwUG/8QALxEAAgECBQEHBAEFAAAAAAAAAAECAxEEEiEx8CJBUWGBkdHhMnGhsRMFM0PB8f/aAAwDAQACEQMRAD8A7fSlKwYFKUoBSlKAUpSgFKUoBSlKAUpSgFKUoBSlKAUpSgFKUoBSlKAUpSgFKUoCA525jNlas6ANM7LFApBIaaTOnP6oAZz02Q1xTjsJ1iMNJJdTBmkumkcMiat2AVhjvEhUHdGfnV15y5sg4i1tFaa3WC4Ezz9mywkRxummNj8ZJlG42wpPTGarYcKmv+IzJa9mGROzYyagoWJlZ37oyW1XCgLsCFbJFUK85SqKEHsr+ZfowjGm5zXb+DHB7Sr/AIYqw62u0I1K0nekTcgqWwSy9MZ6bjw2V1zk3khLGN+0Imnl0mWQrsdOdKIpzpRdRx4nJJ67Ku01JRSk9SnNxcnl2LPSlKkQFKUoBSlKAUpSgFKUoBSlKAUpSgFKUoBSlKAUpSgFKUoBSlKAUpSgFVP2l8Z7CyaMOEe4zCGJxoQqTNL6aY1c58yvnVsrjnt4wZrJVZizRXCvGACOzLRY0/Ud3Cx5APXwxvGd1F2JwV5K5TbuxWe8tzbSMqKI1Uxv3VSIF5WXw6PCnTGpmz0Ne7Pit3a31zPYI0jF51bETThEbskLaFIyTKqgZ2zHvneoK6AiwI2YNEMKyHSq9mSDI7b4RpWmbHUgRgddr7yPy1xK3vYI1M0EUsdtM2I0YCGOR2ZZpGXuSuQSY0JP4wNWymqdCDzJ30S5z7lytNZWu1855HauHySNFEZlCSlEMiA6grlRrUHxAORn0pWxSrxQFKUoBSlKAUpSgFKUoBSlKAUpSgFKUoBSlKAUpSgFKUoBSlKAUpSgFKUoBX5y5s5gN3eXN0CAgwIckbIhdLdt/AsJ7gjyjX7eue1LmE21kY0YLLckwox6RqVJmlPosYY/PFcRmjUqqlSiHDMOmlNAbScfUt1jT53bVWxE7LKWaEL9RZ/Y5ysJ7rtZU1RwIsultwsz4FspB+Ls4kZv1S613iufcC4tbcGsIve2xc3H0zQIO0mdpBsioN8IiqmdlGjr55eGe2GzfPvIe2O+ktiZX3+ENFq+k/UxnyzW2HSknuap3k21sXylQHKPOtvxNJXte00RsFLPGUDEjPdJ67dfEZHnSthrJ+lKUApSlAKUpQClKUApSlAKUpQClKUApSlAKUpQClKUApSlAKUpQCleZZVRWZiFVQSWJAAA3JJOwHrXNebva/EqvFYZkd8xrcdIwx7oMAwWuGBORpGnp3qw2luZSb2Knz3zMtzxCRpGAtoGe3jyQMiIhrtwD1LsI4RjqDVRt4bi9leOONmllTeNF1TYdtchOTpijyyJqc/DGm29aLwCJYsu+o9qsa5V5iQSuV6rCrSnwySAx1dK6d7KvZylxE1zdahGQ8CQxysiyqj/AErzMhBlDSIRpPd7njkYqqKnO/NC25ZIWNThHJDXDSmTN7OxIkCzPHbRNvtdXY+kuXBOOzh2BUg4BFXPg3saso2Z7hRM7YygXsLcY6BYUO43/PLVera2SNFSNVRFACoqhVUDoABsB8qyVaSSKrk2YrW0SJFjiVURQAqKAqqB0AA2ApWWlZIilKUApSlAKUpQClKUApSlAKUpQClKUApSlAKUpQClKUApSojmDmu3slHbv32+CJRrlf8AooN8bfEcKPEigJeqlzX7SLay1Iv0069Y1YKsfXeaQ92IbdN23GFNU665p4hxgvHaL2NuNQkYS6UAAyRPcgbHHWOHJ33bFZeWeVolZPcI1vZUI/G5V0WFuckk26L+XkBHVST5yL0qN29ieVLc0b0XvElM9/MLWyDd0yIUjbONIhgJD3DnweXbPwpvVN47bpJd4sBLH7sywCWdC089zISrMwY5jCqpYLpGnSTpBOK7LzC8fCrWe/uXNzdKuEkkAH0jbJFCg2ij1HcL3sAli2M1x2xhdQxZyJhkNI2N7u6GqaQ+Zii6/tfborvJHxZvorPLwRrxWSrJotV6uCvVi7auwtQW6nVIZJPLATFfpDgfCxa21vApyIo4484xq0qAWPqSCfma4z7JOEe83qylcRxDt9JGQBpMFmh9QqyP80B+XdKzQjZNvliNeV3ZClKVYK4pSlAKUpQClKUApSlAKUpQClKUApSlAKUpQClKUApSvE86orM7BVUElmIUKB1JJ2AoD3WnxbjMNrGZLmVIkG2pjjJ8FUdWY4PdGTVG5j9raL3LBe0YnSs7qxiZs9IUX6S4J3xpwviCar/8mJpGW54xcSRajhE/LXc2escESZEA/VjVmxnOnGahm7I6k1DtloSfGfaXc3Uht+FxSKx/O0K87LnGsRt3LdOnflPj8INRdnydGkjLea728cBmsIJS+D1DXtwxzjdfiKrsdKvVw4Hy3I0QjiiPDbQnUY0fN5P5tNKCexJAGdLM+D8SYxW5xviMPCrdIrWNRLIWEUeCQXxl5pTnUyrkMzE6jkDOWFGktZP2Mp36Yr3KdzPeSB0tWEErqFJs4+7Y2Sbdn26gK905AYhCVXYHQBgnVnsp2Aae7uSQFULHMbVFA6BIodKqPnk7day2Nr2KlmJeRyXZ2+KR2+KR/U/9AAB0rU4vxHsYpJTuVGwJxqYnCr9rECuPVxdSpK0HZHWpYWFON5q7KjxuUG6SMPK1taKJZEaeWVNabRxKrsQDlkXb67Dwr7xiKVYeyQF5myjBcd+ecGW5b9mLCD0lPpXzhUQTS8mTkNeTHG7ohIt19S76pMeoHlUrwK3ZrlmfcQKVbHQ3ExElwR5gAqg9MYrZOdtXrbv53/hohGF9tL93O783N72Y87R2JuPeIu7IYlZ4tTPbCNdCxyxMA+lcsdS5+I7V3OCdZFV0YMjAMrKQyspGQwI2IIOc1xfjfLqTASIdEg+CUfEh8A3102wVP/3Uj7HuYXWVrSTZJBJJGu+IpYmC3EK/qk5kA26P51Zw2JU+krYnDuHUdapSlXiiKUpQClKUApSlAKUpQClKUApSlAKUpQClKUApUFzFzpbWXdkYvMRqWBBqkYdASOiLn85iB61zi65g4hxh3igXEXwvFE+mKPOxFzcYBc9cxoOmRpbrUZTS07ScYN69hc+Zfabb23aJBieZPiAbRDGfHtZsFVI+quW8wKpT2d/xYGe5kWK0XvGSUGG2jVQDrihbebHXtJTp8j4VI8G5ct4W7OGNeJXaaQVGmOxs2BxhjuoYdcd+TYYVc1dLblUyFZOIyC6kBDLGUC20LDOOziOdTDPxyFm2209Kxlcvq9CWZR+krvLvBgpzwuLBYYbil0pdnXG/u8WVYqTjwjj2yNfjbeE8sxW7tLl5bhhhriVu0lIznSDsI0yfgQKvpUtSp7bGtu5jnnWNWd2CooLMzEKqqBksSdgAATn0rkovDeXEt3ICA+BGrdY7dfgUjwZjmRh5sB+bW9z5xq4e691uEMFr3THvkXpBJwzjZQMZ7H4jsTkbVomQ4x9/mfnXLx1Z/wBteZ0sFR/yM+zS6iT93yqoczuLm4htMkKPpJSDgKAM5PyTWfnIhqyX14sMckj/AAopY/Z4fM9Ptqm8FtWlDs+e0u5GQnoVhjOq4PyO0Qx4BelU6EbXn3fv4WpcrO9od/PybrTgDtGGNf4269MRQ4W0g/abQceYep/g1kYoUVvjOXkPnI51OfvJHyAqGtfxiRGI2mftj4fi9udNupH6zsr49W+yzViq9MvOfBmktb858m0n5Jv9eVQHI6KOLWoH87viPHY202v/ALjU7ezCOIFjgAFm9ABk/wCvSo72O2rS3iyMD9Hbyyvv0ku5cqDt9VZTjbwrbgotz8/9M04uSUDtVKUruHFFKUoBSlKAUpSgFKUoBSlKAUpSgFKw3d4kSM8rqiKMs7MFVR5knYVz3mP2r7FbFQBkKLmVSFJPhDF8UrHcDVpGegeoyko7koxcti88Z49BaR9pcyLGpOBnJZ28FRRlnb0AJrnPGPaFd3kggsI3iDZwFUSXMi9A31LZP1mJ+aVGR8tyy5vOKTG1iOzSzkG6lHURxJjEKnwQLq8kBOatfCOEzyoI7GI8NtDgtMyq17c9N8Nq7Ikau/IWfp3RUeqXgvz8E+mPi/x8lbt+T4bZl9/dpZm744dbFpppifz55Mh3HmSVTbdmFXW15cnuFVbnFrarstjbNoypA2nmTSTvnuRaV8y9TPA+XILNSIEwWOXkYl5ZWJJLSSNlnbJPU/LFSdTjFR2ISk5bmGzs0hRY4kVEUYVFUKqjyAGwrNSlZIilKUBE818Ojns7lJo1kXspDpZdWCEOGHkw8CNxXKOCyl7a3ZjlmiiJPmSgJNdD9pl/2fD5Y1OHuSLZOnWbIc7+UYkb9mqOqgAAbAbAeQHQVy/6hJdKOngIvqZWubrvW8NsnxOVb7dWmIHHhqzIfSE+dYZIMq6RZAcrYw46iOMk3EuP2ZN/+GKiuYZnhvZrqIalXTEHYFkWUx6SBgggqCdwCM5B615g5kSNchcGGEwwMGEkbTPu7l9tyNB3H1ulQjTeSOXj5byubJVFnebi5fzsW7ggDNNKuylhFGM7CODKDHzcyH5YqWArW4fZiGKKMdEVV+eBgn7Tk/bWxnG/l4+Vc+bu9C9FWRGc5zllWEdZnEZx4RjvSn02GP2qvXsh4SEs3uCO9dSM49IUJSBfQaQW/wDcrl3Mt0XuW0HvC3ITDDHaTy6F+Ryq756Gv0Hw+yWCKKJPgjREXp8KKFHTboBXWwMLK/ObHKxs7u3ObmxSlK6JzxSlKAUpSgFKUoBSlKAUpVY5k9oVtZsYxme4/QRFSV9ZWJ0xD+kc+QNG7asyk3oizk1SeYfafDFrSzAuJV2L50wIfHVJ+eR5IG6YJWqPecUv+LyyRANKu2q1ibs7eEHce8SnBc93o3XBwlb9lwS2hk7GVfwlfD/0UOBbW+OhmY90AHAJkz4YQVqzSl9HqzbkjH6/RGktvecVYzyyAwKSxuJT2VnBp/Ohjz9IR9fJ/wCYOlTnAuGqjK/CoPe5s6G4lcnTBH4MbdMgyLsfyQAP12qywcnPcOJOKyLPjdLVFK2kR230nedtvik23OFFWpEAAAAAAwABgADoB6VKMFHXdkZVG9OwhOEcqpE4mndrm6wAbiUDK7biFB3YE3PdQfMt1qcpSpmsUpSgFKUoCuc5c4jh4tsQmZ5pezCB1jOAhZmBbukjAAUkZLdajV9q1tp78F2kmD9H7s0hJ8ldCYz5Z1D1xWt7TrjVLw+HAOHluG2zpEcZiXx2y1xtt+YfKqHx3iU8L2/ZRhomYiVtDyFBt4Jv0J8DuKpVsRKFTJFLYu0cPGdPPK+5u8xcyXF3NHI6BGJZLWBsN2C7drcTEdXI0jA6AhR8TGokXNzaLdyXD9rEuOxzjW7HACkKAACxAx91SXD4WZ3nkUqzDQiHrHEDkA+TMe8f2R+bVX4hLJLPcP7woFqWnMEuQmYnKwooGGYlQXyMjMiA7nakm603mt4+y/RcaVGKtfw93+yQiBh06+97rGZH6fS3c+cDPie+2P8AmrWC15Viml0zordkmJXGVMlxMRI/eG5CqRjf8+tGfiL27QLexOmJDdzMO+HZtRgB0nud5QulunZipq2eYWUclq0TSOxlldjqQayWlIx4qcDHkh8azJTh22v288/VCLjPxtz29GTHFOIiCPURqYkKiDq7t8Kjy8TnyBrFyT7P/wAKyyT8QZnhhbRpViiSSYDNGoG4iQEDPxM3jsRULdXRnksGcAfQGcgdNbhF8egALYrs/s4shFwuxx1kiSZj5vOO1cn7ZCPkBW3BU7NvnNDTjKl1ZGnf+yjh8jxvFCLd0eNsw4RX7NgwV4yCjLlR1WrhSldQ5gpSlAKUpQClK0+J8TEIXus7udKRoMs7YJxvgAYBJYkAeNNgblK0rDigkZ0ZHjkQKWRgOjZ0srKSGUlWGQfDfFbtL3ApXl3CgknAAJJ8gOpqN5Z4qbq2SZgBrMuAPBRI6qPnpA+2sX1sDlfH+c+JcQme1toLiJVZlaKING7aWI1TXDhRFG2Bsu+DuTnFR3FeVLvhkUTzxxGFiQwt0lkMBIyDIcYbJwufM13mlQnTjP6jbGq4fScI4LyJd3sgaFbizhdwZZ2kkt2YAf7OHUCzHpqZQPnXaODcCgtIxHbRJEg8FG59WJ3Y7ncknet+lSjFRVkQlJyd2KUpUiIpSlAKUpQCvE0yorM5CqoJLE4AAGSSfAAV7qh+0zi+rsrFWwZgZZ8HB93QgaNvCRyF9VWQeNRnJQi5PsJQi5yUUVmfipvJ5rvBCyaUhBGCII86CfIuzSSY8nUeFfa9yR6cD0H/AOfdivFecqTdSTk+09FTgoRUUfGYAEk4ABJPkB1NVZuFx3Bi7VBmQvdSOdmSPZYYw43UY0eI2ibpUtx59SxwjrO4Q+GIwNUxz4dwEftVGXM4eJ2J0+9uV1fUtYgdT79F7MO3znFbaSaV1zmvoaqrTdnzmnqR3DrGeSVWil1glLhkuQZO6jMtorsO+2U1vp2AwKmZrIxW4hdgZLqYrIyjALTMWl0jGw0KwH2Vu8BiPZ9oww0x7Qj6qEYij9AqBRjzz51s8R4es8ZR8gHBBU6WUjoynwP8TUp1m5WeyIwopRut2Q3MAAEVzEokRFeNwhDAREjLKBsdLJuPIny2uns99o9vFbwWt1IFVFCQ3JI7F4xtGjsNopFXu4bAOjOcnAgOHcPitIQid2NAzFmb7WZj/rpUDy1ydHxbiP5Ps7fSZH0goxjDYVj0w8rdBjZFY9d6s4OfVZbFfFw6bvc/RasCAQcg7gjcEedfaxWtqsSJHGoVEVVVQMBVUYVR6AACstdU5QpSlAKUpQCo64P43bg9OxuW+0PAAfuZh9pqQYZBGceo6j1FUTjc+LmOOO9KnsyDM9xEBCGZS+dhqZgiYXz3yB1hN2Rks3CkD3F1OCSCUhXPlDq1lfTW7j5pUtVWtvdI0VE4iQqgKALuHYAYA6VlFxbf7yP73D/CsKVgWSqpwmaS0jY4RrQTXC4AKvbqLiRdWdw8Yxk9CAT1xWf3i2/3kf3uH+FQnDVjmt1RuIaGkll1p7zECY2mckAAZ1OCP/mflWHLUF/pUGbaMdb6X94j/u1D8evoVt5jDxFmcLsBdRMSMjVpAwS2nOBnripOVhYuSOCMggjzBz02Neqp3KtvGbO3xeOO4AVWZFCnxXBXIwdqlvdI/wCey/18f92ildXBN1Gcu3zTQdox3aSf1wFmdVX7FUD7K1XsoyCDezYPlcop+8AEVXODXXYrI4uxJB28gMRmIljVp2QSg6gSTkOQw3AJByd8OVmDoFM1FyJAwwZ2x6XTKfvVwRWH3G2/Tyfv83+LU7mCapUbY2sKuDHM7HBGk3TzA5xvpZzuMdfU1JUQFcghuhc3NxcH/ayvpO5+hhJjiG/QEIWwPGQ+tdfri/KqEW0QIwyRBCM53j7jfZlDVD+oSappeJfwKTm34GzI+ST51q8QvhDGXYMwBUaVGpmLMFUAZGSSwrYrS4hHrks0371zCdiBtEGmOc9R9FXJgrySZ1Zu0W0Ve84mLqaXsjudFpGCNLoJMtcyFTuMKpXOPD78t8onuhCo+j/IADbTFDh7jp0ywiiB/VYV6uOUZYNUk0cksqo7JNbbSPcyzt32PxHCaTuNIBYddzpcsrJHcRYeOYSdrHnHfWGNi0kylTp7Npi4BOSSldFwSTlB7LnPuc9TbdpLd859i919AzsK+Vns172fLeuWdMrvNUmowW46Ss2v1jiwzD9olR8s10r2V8L7OyE7KBJdMZicDPZ/DACfEdmFYD/iHxJJ5TzFmS4cL1WJYl67SXMmnOMbkAJ088V+g7W2WJEjjGlEVVUeSqMKPuArs4GFlfnf+rHIxstbc7vcy0pSugc8UpSgFKUoCD43xWQs0FpjtQuqSUjKW6HoT9aQgHSvpk4HWvcvcWt1uUFtFNIvu7BpOyJkkdZV1OT1bdjk9ASAPST4TfW8cc0Vy6RzyNMZRMNIcux+thZE0lAMHGnHSviTBb2PE8GBasFIjAUASJkbSYGe7sPq1perTJGzdc728TaZI51Y7BWgZNR3wAWwu+DvnFLnjWsYawuj1xqgibB88GSnHr3TDIkksMjMGUQrAZHkz0VYxLknBG/27Vm4XZ3qwxLJNDrCKGzA7nIAzlhMAx9QBmpat2MHLm5RvXkJeGTvNvJ2f/dpH/gV0bhkcMMMcZtZpCihS7Wgy2B1NSvu93+mg/dZP8xT3e7/AE0H7rJ/mKjGnl2M3I2W7hB24dM3qLWIfZ3mBrXvuLxpHI/4OmXSjNqa3hCjAJy3f6DFSXEJLqGKSRpYSEVmIW0kJOkZwB7x1qgn2kXNx9CyQqJfoyyo7ECTu5AMmCe9WJyUdwSlk8SNYAWUhmWHEyi3jPaRhAO03OD9IFIYkHBbzxU779F/uyf92g/v1t2HC7qNEzLbawiIX92dmYJ0BbthnqT0G7HatrsLv9Nb/usn+YqSi1xGCptz5w4Eg2rZBwfxeHqP263+X4UmtrcNaS6EJdcpEqPnJU4L5IwwPTGQOuKi5PZKCxPvCqCc6FhIAH1QTKSB9pq4JZXCKqxSQKiqqqpt3bAUYG4mHgB4VGKnfqQPPukP8zH9VD/GnukP8zH9VD/Gsmi6APfgdvD6KSMY8f8AaPXjN55W33y/wrYDJCwVkC2zLsV1hYlCL1we/nHooPSpCo1Dd5393xt0Mnnv4eWakqkjArkl1ae5Xs9uR3CWniPg0UzlmX5pIWXH1Sh8a63UDzbywLyMFCFuI9RhkOcAnGqN8bmNtIBHoCN1FacRS/lg4m+hV/incoNxDpO3wnoa1uGp2t/En5sUTyn+lIeyTw8FE3jnf55929+yl4biMxTLnVE5yR+sjdJI/Jl/6dKz8lxZlv5jjHaJED44hQA+P1nfFcSEHGTUlqv+HYnNSirdpL8evI7aJ5WzhRnSOrHoqKPFmJAA8zVT4XZFS8soAmlwWA+GNR8MKeGlcncdTk19e/N9OZs/i8TEQDORI65VrjpuNyq7/WPjW+Fz0rNSVun19hSjfqfl7nytxV0RsTsT/wBP9da8wW2O8+wFQvM/FNYMEZOtxg46xxnZnPkSMqo8znwNaIrM7G6TsjX5EtvfOI27Y7ryvdt4HsrcBYCf2+wOPnXea5z7IeCaRc3TKAHKwQ7dIYSQxHo0mofKJa6NXoqEcsF4688jgV5ZpsUpStxpFKUoBSlKAxzwK6srqGVgQVIyCD1BFVeLk2yN1Kvu8elYoToxtqd5st55xGvjUzxm+e3Bm2aFFPaJjv8Ao6HxPgVOBvnIxvh5ZuO3WS5xgTtlB4iOMaF1eGrIc7Z+IDwqDs3ZmRDydZocpAinplSynHlkGsv8mbf9H/aSf3qlKVLKu4wRf8mbf9H/AGkn96n8mbf9H/aSf3qlKUyruBDTco2zdUfywJ5lH3BwKw2/IllGwaOJlYdGWeZSPDYh8ip+lYyR7jJHfgGP68/75c/4lPwDH9ef98uf8SpGlZsjBHfgGP68/wC+XP8AiU/AMf15/wB8uf8AEqRpSyBHpwOMEENPt53dwR9xkwazfg9frSf1z/xrapSyBp2/DdDlu1lbr3WkLKM+mP8AyTW5SlZApSlARPMnLMN9FomBDDPZyrtLCx/OjbqDsMjoRsc1wXi/ErvhqXdjPF32kk0zqHjeZJWzJNGpBRsqcd1hpJGQcE1+kKVCUIy3ROM5R2OA8H52thGoiWRY1UAfQSMFA2AJTPlj762zz3EThO1f+hbSnHz1KK6tfcicPmyZLO3LHGXESo+wwO+gDDb1qDufY/ZnPZSXUI2wEuWcLjwAlD9aoywEd0+ehejjns0c1vuOzyAkfi8Q6ySFWk+xc6I/m2evSprkvkGS5IZleO1bvPM+VmuS2D3M4YA5/KEDb4PAjonBvZzY2zB1h7SQbCSZ2uGG5Pd1khDvjKgHFWWtlPCRj9Xx8mqpinLbnsYrW2WNESNQqIqqqgYCqowqgeAAAFZaUq6UxSlKAUpSgFKUoD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071670" y="4357694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Berlin Sans FB Demi" pitchFamily="34" charset="0"/>
              </a:rPr>
              <a:t> </a:t>
            </a:r>
            <a:r>
              <a:rPr lang="pl-PL" sz="3600" dirty="0" err="1" smtClean="0">
                <a:latin typeface="Berlin Sans FB Demi" pitchFamily="34" charset="0"/>
              </a:rPr>
              <a:t>lern</a:t>
            </a:r>
            <a:r>
              <a:rPr lang="pl-PL" sz="3600" dirty="0" smtClean="0">
                <a:latin typeface="Berlin Sans FB Demi" pitchFamily="34" charset="0"/>
              </a:rPr>
              <a:t>		</a:t>
            </a:r>
            <a:r>
              <a:rPr lang="pl-PL" sz="3600" dirty="0" err="1" smtClean="0">
                <a:latin typeface="Berlin Sans FB Demi" pitchFamily="34" charset="0"/>
              </a:rPr>
              <a:t>Deutsch</a:t>
            </a:r>
            <a:r>
              <a:rPr lang="pl-PL" sz="3600" dirty="0" smtClean="0">
                <a:latin typeface="Berlin Sans FB Demi" pitchFamily="34" charset="0"/>
              </a:rPr>
              <a:t>.</a:t>
            </a:r>
            <a:endParaRPr lang="pl-PL" sz="3600" dirty="0">
              <a:latin typeface="Berlin Sans FB Demi" pitchFamily="34" charset="0"/>
            </a:endParaRPr>
          </a:p>
        </p:txBody>
      </p:sp>
      <p:pic>
        <p:nvPicPr>
          <p:cNvPr id="6151" name="Picture 7" descr="http://ec.comps.canstockphoto.com/can-stock-photo_csp65934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714356"/>
            <a:ext cx="3810000" cy="3219451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1142976" y="4357694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Berlin Sans FB Demi" pitchFamily="34" charset="0"/>
              </a:rPr>
              <a:t>Ich</a:t>
            </a:r>
            <a:endParaRPr lang="pl-PL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071802" y="4357694"/>
            <a:ext cx="441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Berlin Sans FB Demi" pitchFamily="34" charset="0"/>
              </a:rPr>
              <a:t>e</a:t>
            </a:r>
            <a:endParaRPr lang="pl-PL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 descr="data:image/jpeg;base64,/9j/4AAQSkZJRgABAQAAAQABAAD/2wCEAAkGBhMRERAUEBMVFRMWFxMXGBQYEhcSFxQXFhcaGBYUFxoaHCYfGBklHRQVHzIgIycsLTgsFR4xNTIqQSYsOCkBCQoKDgwOGg8PGiwkHyQqLSwvNSksLCwpLi0vKTUqLCksKSwsLCosNCwtKikwKiwsLCopLy0tLCwsKSwsNSwsKf/AABEIAM4A9QMBIgACEQEDEQH/xAAcAAEAAgMBAQEAAAAAAAAAAAAABQYDBAcCAQj/xABJEAACAQMCAwUEBAkJBwUAAAABAgMABBESIQUGMRMiQVFhBxQycSNSgZEVJDNCU2KClNEWVHKTo9LT1PBDVWNzoaKxRIOS4fH/xAAaAQEAAgMBAAAAAAAAAAAAAAAAAgQBAwUG/8QALxEAAgECBQEHBAEFAAAAAAAAAAECAxEEEiEx8CJBUWGBkdHhMnGhsRMFM0PB8f/aAAwDAQACEQMRAD8A7fSlKwYFKUoBSlKAUpSgFKUoBSlKAUpSgFKUoBSlKAUpSgFKUoBSlKAUpSgFKUoCA525jNlas6ANM7LFApBIaaTOnP6oAZz02Q1xTjsJ1iMNJJdTBmkumkcMiat2AVhjvEhUHdGfnV15y5sg4i1tFaa3WC4Ezz9mywkRxummNj8ZJlG42wpPTGarYcKmv+IzJa9mGROzYyagoWJlZ37oyW1XCgLsCFbJFUK85SqKEHsr+ZfowjGm5zXb+DHB7Sr/AIYqw62u0I1K0nekTcgqWwSy9MZ6bjw2V1zk3khLGN+0Imnl0mWQrsdOdKIpzpRdRx4nJJ67Ku01JRSk9SnNxcnl2LPSlKkQFKUoBSlKAUpSgFKUoBSlKAUpSgFKUoBSlKAUpSgFKUoBSlKAUpSgFVP2l8Z7CyaMOEe4zCGJxoQqTNL6aY1c58yvnVsrjnt4wZrJVZizRXCvGACOzLRY0/Ud3Cx5APXwxvGd1F2JwV5K5TbuxWe8tzbSMqKI1Uxv3VSIF5WXw6PCnTGpmz0Ne7Pit3a31zPYI0jF51bETThEbskLaFIyTKqgZ2zHvneoK6AiwI2YNEMKyHSq9mSDI7b4RpWmbHUgRgddr7yPy1xK3vYI1M0EUsdtM2I0YCGOR2ZZpGXuSuQSY0JP4wNWymqdCDzJ30S5z7lytNZWu1855HauHySNFEZlCSlEMiA6grlRrUHxAORn0pWxSrxQFKUoBSlKAUpSgFKUoBSlKAUpSgFKUoBSlKAUpSgFKUoBSlKAUpSgFKUoBX5y5s5gN3eXN0CAgwIckbIhdLdt/AsJ7gjyjX7eue1LmE21kY0YLLckwox6RqVJmlPosYY/PFcRmjUqqlSiHDMOmlNAbScfUt1jT53bVWxE7LKWaEL9RZ/Y5ysJ7rtZU1RwIsultwsz4FspB+Ls4kZv1S613iufcC4tbcGsIve2xc3H0zQIO0mdpBsioN8IiqmdlGjr55eGe2GzfPvIe2O+ktiZX3+ENFq+k/UxnyzW2HSknuap3k21sXylQHKPOtvxNJXte00RsFLPGUDEjPdJ67dfEZHnSthrJ+lKUApSlAKUpQClKUApSlAKUpQClKUApSlAKUpQClKUApSlAKUpQCleZZVRWZiFVQSWJAAA3JJOwHrXNebva/EqvFYZkd8xrcdIwx7oMAwWuGBORpGnp3qw2luZSb2Knz3zMtzxCRpGAtoGe3jyQMiIhrtwD1LsI4RjqDVRt4bi9leOONmllTeNF1TYdtchOTpijyyJqc/DGm29aLwCJYsu+o9qsa5V5iQSuV6rCrSnwySAx1dK6d7KvZylxE1zdahGQ8CQxysiyqj/AErzMhBlDSIRpPd7njkYqqKnO/NC25ZIWNThHJDXDSmTN7OxIkCzPHbRNvtdXY+kuXBOOzh2BUg4BFXPg3saso2Z7hRM7YygXsLcY6BYUO43/PLVera2SNFSNVRFACoqhVUDoABsB8qyVaSSKrk2YrW0SJFjiVURQAqKAqqB0AA2ApWWlZIilKUApSlAKUpQClKUApSlAKUpQClKUApSlAKUpQClKUApSojmDmu3slHbv32+CJRrlf8AooN8bfEcKPEigJeqlzX7SLay1Iv0069Y1YKsfXeaQ92IbdN23GFNU665p4hxgvHaL2NuNQkYS6UAAyRPcgbHHWOHJ33bFZeWeVolZPcI1vZUI/G5V0WFuckk26L+XkBHVST5yL0qN29ieVLc0b0XvElM9/MLWyDd0yIUjbONIhgJD3DnweXbPwpvVN47bpJd4sBLH7sywCWdC089zISrMwY5jCqpYLpGnSTpBOK7LzC8fCrWe/uXNzdKuEkkAH0jbJFCg2ij1HcL3sAli2M1x2xhdQxZyJhkNI2N7u6GqaQ+Zii6/tfborvJHxZvorPLwRrxWSrJotV6uCvVi7auwtQW6nVIZJPLATFfpDgfCxa21vApyIo4484xq0qAWPqSCfma4z7JOEe83qylcRxDt9JGQBpMFmh9QqyP80B+XdKzQjZNvliNeV3ZClKVYK4pSlAKUpQClKUApSlAKUpQClKUApSlAKUpQClKUApSvE86orM7BVUElmIUKB1JJ2AoD3WnxbjMNrGZLmVIkG2pjjJ8FUdWY4PdGTVG5j9raL3LBe0YnSs7qxiZs9IUX6S4J3xpwviCar/8mJpGW54xcSRajhE/LXc2escESZEA/VjVmxnOnGahm7I6k1DtloSfGfaXc3Uht+FxSKx/O0K87LnGsRt3LdOnflPj8INRdnydGkjLea728cBmsIJS+D1DXtwxzjdfiKrsdKvVw4Hy3I0QjiiPDbQnUY0fN5P5tNKCexJAGdLM+D8SYxW5xviMPCrdIrWNRLIWEUeCQXxl5pTnUyrkMzE6jkDOWFGktZP2Mp36Yr3KdzPeSB0tWEErqFJs4+7Y2Sbdn26gK905AYhCVXYHQBgnVnsp2Aae7uSQFULHMbVFA6BIodKqPnk7day2Nr2KlmJeRyXZ2+KR2+KR/U/9AAB0rU4vxHsYpJTuVGwJxqYnCr9rECuPVxdSpK0HZHWpYWFON5q7KjxuUG6SMPK1taKJZEaeWVNabRxKrsQDlkXb67Dwr7xiKVYeyQF5myjBcd+ecGW5b9mLCD0lPpXzhUQTS8mTkNeTHG7ohIt19S76pMeoHlUrwK3ZrlmfcQKVbHQ3ExElwR5gAqg9MYrZOdtXrbv53/hohGF9tL93O783N72Y87R2JuPeIu7IYlZ4tTPbCNdCxyxMA+lcsdS5+I7V3OCdZFV0YMjAMrKQyspGQwI2IIOc1xfjfLqTASIdEg+CUfEh8A3102wVP/3Uj7HuYXWVrSTZJBJJGu+IpYmC3EK/qk5kA26P51Zw2JU+krYnDuHUdapSlXiiKUpQClKUApSlAKUpQClKUApSlAKUpQClKUApUFzFzpbWXdkYvMRqWBBqkYdASOiLn85iB61zi65g4hxh3igXEXwvFE+mKPOxFzcYBc9cxoOmRpbrUZTS07ScYN69hc+Zfabb23aJBieZPiAbRDGfHtZsFVI+quW8wKpT2d/xYGe5kWK0XvGSUGG2jVQDrihbebHXtJTp8j4VI8G5ct4W7OGNeJXaaQVGmOxs2BxhjuoYdcd+TYYVc1dLblUyFZOIyC6kBDLGUC20LDOOziOdTDPxyFm2209Kxlcvq9CWZR+krvLvBgpzwuLBYYbil0pdnXG/u8WVYqTjwjj2yNfjbeE8sxW7tLl5bhhhriVu0lIznSDsI0yfgQKvpUtSp7bGtu5jnnWNWd2CooLMzEKqqBksSdgAATn0rkovDeXEt3ICA+BGrdY7dfgUjwZjmRh5sB+bW9z5xq4e691uEMFr3THvkXpBJwzjZQMZ7H4jsTkbVomQ4x9/mfnXLx1Z/wBteZ0sFR/yM+zS6iT93yqoczuLm4htMkKPpJSDgKAM5PyTWfnIhqyX14sMckj/AAopY/Z4fM9Ptqm8FtWlDs+e0u5GQnoVhjOq4PyO0Qx4BelU6EbXn3fv4WpcrO9od/PybrTgDtGGNf4269MRQ4W0g/abQceYep/g1kYoUVvjOXkPnI51OfvJHyAqGtfxiRGI2mftj4fi9udNupH6zsr49W+yzViq9MvOfBmktb858m0n5Jv9eVQHI6KOLWoH87viPHY202v/ALjU7ezCOIFjgAFm9ABk/wCvSo72O2rS3iyMD9Hbyyvv0ku5cqDt9VZTjbwrbgotz8/9M04uSUDtVKUruHFFKUoBSlKAUpSgFKUoBSlKAUpSgFKw3d4kSM8rqiKMs7MFVR5knYVz3mP2r7FbFQBkKLmVSFJPhDF8UrHcDVpGegeoyko7koxcti88Z49BaR9pcyLGpOBnJZ28FRRlnb0AJrnPGPaFd3kggsI3iDZwFUSXMi9A31LZP1mJ+aVGR8tyy5vOKTG1iOzSzkG6lHURxJjEKnwQLq8kBOatfCOEzyoI7GI8NtDgtMyq17c9N8Nq7Ikau/IWfp3RUeqXgvz8E+mPi/x8lbt+T4bZl9/dpZm744dbFpppifz55Mh3HmSVTbdmFXW15cnuFVbnFrarstjbNoypA2nmTSTvnuRaV8y9TPA+XILNSIEwWOXkYl5ZWJJLSSNlnbJPU/LFSdTjFR2ISk5bmGzs0hRY4kVEUYVFUKqjyAGwrNSlZIilKUBE818Ojns7lJo1kXspDpZdWCEOGHkw8CNxXKOCyl7a3ZjlmiiJPmSgJNdD9pl/2fD5Y1OHuSLZOnWbIc7+UYkb9mqOqgAAbAbAeQHQVy/6hJdKOngIvqZWubrvW8NsnxOVb7dWmIHHhqzIfSE+dYZIMq6RZAcrYw46iOMk3EuP2ZN/+GKiuYZnhvZrqIalXTEHYFkWUx6SBgggqCdwCM5B615g5kSNchcGGEwwMGEkbTPu7l9tyNB3H1ulQjTeSOXj5byubJVFnebi5fzsW7ggDNNKuylhFGM7CODKDHzcyH5YqWArW4fZiGKKMdEVV+eBgn7Tk/bWxnG/l4+Vc+bu9C9FWRGc5zllWEdZnEZx4RjvSn02GP2qvXsh4SEs3uCO9dSM49IUJSBfQaQW/wDcrl3Mt0XuW0HvC3ITDDHaTy6F+Ryq756Gv0Hw+yWCKKJPgjREXp8KKFHTboBXWwMLK/ObHKxs7u3ObmxSlK6JzxSlKAUpSgFKUoBSlKAUpVY5k9oVtZsYxme4/QRFSV9ZWJ0xD+kc+QNG7asyk3oizk1SeYfafDFrSzAuJV2L50wIfHVJ+eR5IG6YJWqPecUv+LyyRANKu2q1ibs7eEHce8SnBc93o3XBwlb9lwS2hk7GVfwlfD/0UOBbW+OhmY90AHAJkz4YQVqzSl9HqzbkjH6/RGktvecVYzyyAwKSxuJT2VnBp/Ohjz9IR9fJ/wCYOlTnAuGqjK/CoPe5s6G4lcnTBH4MbdMgyLsfyQAP12qywcnPcOJOKyLPjdLVFK2kR230nedtvik23OFFWpEAAAAAAwABgADoB6VKMFHXdkZVG9OwhOEcqpE4mndrm6wAbiUDK7biFB3YE3PdQfMt1qcpSpmsUpSgFKUoCuc5c4jh4tsQmZ5pezCB1jOAhZmBbukjAAUkZLdajV9q1tp78F2kmD9H7s0hJ8ldCYz5Z1D1xWt7TrjVLw+HAOHluG2zpEcZiXx2y1xtt+YfKqHx3iU8L2/ZRhomYiVtDyFBt4Jv0J8DuKpVsRKFTJFLYu0cPGdPPK+5u8xcyXF3NHI6BGJZLWBsN2C7drcTEdXI0jA6AhR8TGokXNzaLdyXD9rEuOxzjW7HACkKAACxAx91SXD4WZ3nkUqzDQiHrHEDkA+TMe8f2R+bVX4hLJLPcP7woFqWnMEuQmYnKwooGGYlQXyMjMiA7nakm603mt4+y/RcaVGKtfw93+yQiBh06+97rGZH6fS3c+cDPie+2P8AmrWC15Viml0zordkmJXGVMlxMRI/eG5CqRjf8+tGfiL27QLexOmJDdzMO+HZtRgB0nud5QulunZipq2eYWUclq0TSOxlldjqQayWlIx4qcDHkh8azJTh22v288/VCLjPxtz29GTHFOIiCPURqYkKiDq7t8Kjy8TnyBrFyT7P/wAKyyT8QZnhhbRpViiSSYDNGoG4iQEDPxM3jsRULdXRnksGcAfQGcgdNbhF8egALYrs/s4shFwuxx1kiSZj5vOO1cn7ZCPkBW3BU7NvnNDTjKl1ZGnf+yjh8jxvFCLd0eNsw4RX7NgwV4yCjLlR1WrhSldQ5gpSlAKUpQClK0+J8TEIXus7udKRoMs7YJxvgAYBJYkAeNNgblK0rDigkZ0ZHjkQKWRgOjZ0srKSGUlWGQfDfFbtL3ApXl3CgknAAJJ8gOpqN5Z4qbq2SZgBrMuAPBRI6qPnpA+2sX1sDlfH+c+JcQme1toLiJVZlaKING7aWI1TXDhRFG2Bsu+DuTnFR3FeVLvhkUTzxxGFiQwt0lkMBIyDIcYbJwufM13mlQnTjP6jbGq4fScI4LyJd3sgaFbizhdwZZ2kkt2YAf7OHUCzHpqZQPnXaODcCgtIxHbRJEg8FG59WJ3Y7ncknet+lSjFRVkQlJyd2KUpUiIpSlAKUpQCvE0yorM5CqoJLE4AAGSSfAAV7qh+0zi+rsrFWwZgZZ8HB93QgaNvCRyF9VWQeNRnJQi5PsJQi5yUUVmfipvJ5rvBCyaUhBGCII86CfIuzSSY8nUeFfa9yR6cD0H/AOfdivFecqTdSTk+09FTgoRUUfGYAEk4ABJPkB1NVZuFx3Bi7VBmQvdSOdmSPZYYw43UY0eI2ibpUtx59SxwjrO4Q+GIwNUxz4dwEftVGXM4eJ2J0+9uV1fUtYgdT79F7MO3znFbaSaV1zmvoaqrTdnzmnqR3DrGeSVWil1glLhkuQZO6jMtorsO+2U1vp2AwKmZrIxW4hdgZLqYrIyjALTMWl0jGw0KwH2Vu8BiPZ9oww0x7Qj6qEYij9AqBRjzz51s8R4es8ZR8gHBBU6WUjoynwP8TUp1m5WeyIwopRut2Q3MAAEVzEokRFeNwhDAREjLKBsdLJuPIny2uns99o9vFbwWt1IFVFCQ3JI7F4xtGjsNopFXu4bAOjOcnAgOHcPitIQid2NAzFmb7WZj/rpUDy1ydHxbiP5Ps7fSZH0goxjDYVj0w8rdBjZFY9d6s4OfVZbFfFw6bvc/RasCAQcg7gjcEedfaxWtqsSJHGoVEVVVQMBVUYVR6AACstdU5QpSlAKUpQCo64P43bg9OxuW+0PAAfuZh9pqQYZBGceo6j1FUTjc+LmOOO9KnsyDM9xEBCGZS+dhqZgiYXz3yB1hN2Rks3CkD3F1OCSCUhXPlDq1lfTW7j5pUtVWtvdI0VE4iQqgKALuHYAYA6VlFxbf7yP73D/CsKVgWSqpwmaS0jY4RrQTXC4AKvbqLiRdWdw8Yxk9CAT1xWf3i2/3kf3uH+FQnDVjmt1RuIaGkll1p7zECY2mckAAZ1OCP/mflWHLUF/pUGbaMdb6X94j/u1D8evoVt5jDxFmcLsBdRMSMjVpAwS2nOBnripOVhYuSOCMggjzBz02Neqp3KtvGbO3xeOO4AVWZFCnxXBXIwdqlvdI/wCey/18f92ildXBN1Gcu3zTQdox3aSf1wFmdVX7FUD7K1XsoyCDezYPlcop+8AEVXODXXYrI4uxJB28gMRmIljVp2QSg6gSTkOQw3AJByd8OVmDoFM1FyJAwwZ2x6XTKfvVwRWH3G2/Tyfv83+LU7mCapUbY2sKuDHM7HBGk3TzA5xvpZzuMdfU1JUQFcghuhc3NxcH/ayvpO5+hhJjiG/QEIWwPGQ+tdfri/KqEW0QIwyRBCM53j7jfZlDVD+oSappeJfwKTm34GzI+ST51q8QvhDGXYMwBUaVGpmLMFUAZGSSwrYrS4hHrks0371zCdiBtEGmOc9R9FXJgrySZ1Zu0W0Ve84mLqaXsjudFpGCNLoJMtcyFTuMKpXOPD78t8onuhCo+j/IADbTFDh7jp0ywiiB/VYV6uOUZYNUk0cksqo7JNbbSPcyzt32PxHCaTuNIBYddzpcsrJHcRYeOYSdrHnHfWGNi0kylTp7Npi4BOSSldFwSTlB7LnPuc9TbdpLd859i919AzsK+Vns172fLeuWdMrvNUmowW46Ss2v1jiwzD9olR8s10r2V8L7OyE7KBJdMZicDPZ/DACfEdmFYD/iHxJJ5TzFmS4cL1WJYl67SXMmnOMbkAJ088V+g7W2WJEjjGlEVVUeSqMKPuArs4GFlfnf+rHIxstbc7vcy0pSugc8UpSgFKUoCD43xWQs0FpjtQuqSUjKW6HoT9aQgHSvpk4HWvcvcWt1uUFtFNIvu7BpOyJkkdZV1OT1bdjk9ASAPST4TfW8cc0Vy6RzyNMZRMNIcux+thZE0lAMHGnHSviTBb2PE8GBasFIjAUASJkbSYGe7sPq1perTJGzdc728TaZI51Y7BWgZNR3wAWwu+DvnFLnjWsYawuj1xqgibB88GSnHr3TDIkksMjMGUQrAZHkz0VYxLknBG/27Vm4XZ3qwxLJNDrCKGzA7nIAzlhMAx9QBmpat2MHLm5RvXkJeGTvNvJ2f/dpH/gV0bhkcMMMcZtZpCihS7Wgy2B1NSvu93+mg/dZP8xT3e7/AE0H7rJ/mKjGnl2M3I2W7hB24dM3qLWIfZ3mBrXvuLxpHI/4OmXSjNqa3hCjAJy3f6DFSXEJLqGKSRpYSEVmIW0kJOkZwB7x1qgn2kXNx9CyQqJfoyyo7ECTu5AMmCe9WJyUdwSlk8SNYAWUhmWHEyi3jPaRhAO03OD9IFIYkHBbzxU779F/uyf92g/v1t2HC7qNEzLbawiIX92dmYJ0BbthnqT0G7HatrsLv9Nb/usn+YqSi1xGCptz5w4Eg2rZBwfxeHqP263+X4UmtrcNaS6EJdcpEqPnJU4L5IwwPTGQOuKi5PZKCxPvCqCc6FhIAH1QTKSB9pq4JZXCKqxSQKiqqqpt3bAUYG4mHgB4VGKnfqQPPukP8zH9VD/GnukP8zH9VD/Gsmi6APfgdvD6KSMY8f8AaPXjN55W33y/wrYDJCwVkC2zLsV1hYlCL1we/nHooPSpCo1Dd5393xt0Mnnv4eWakqkjArkl1ae5Xs9uR3CWniPg0UzlmX5pIWXH1Sh8a63UDzbywLyMFCFuI9RhkOcAnGqN8bmNtIBHoCN1FacRS/lg4m+hV/incoNxDpO3wnoa1uGp2t/En5sUTyn+lIeyTw8FE3jnf55929+yl4biMxTLnVE5yR+sjdJI/Jl/6dKz8lxZlv5jjHaJED44hQA+P1nfFcSEHGTUlqv+HYnNSirdpL8evI7aJ5WzhRnSOrHoqKPFmJAA8zVT4XZFS8soAmlwWA+GNR8MKeGlcncdTk19e/N9OZs/i8TEQDORI65VrjpuNyq7/WPjW+Fz0rNSVun19hSjfqfl7nytxV0RsTsT/wBP9da8wW2O8+wFQvM/FNYMEZOtxg46xxnZnPkSMqo8znwNaIrM7G6TsjX5EtvfOI27Y7ryvdt4HsrcBYCf2+wOPnXea5z7IeCaRc3TKAHKwQ7dIYSQxHo0mofKJa6NXoqEcsF4688jgV5ZpsUpStxpFKUoBSlKAxzwK6srqGVgQVIyCD1BFVeLk2yN1Kvu8elYoToxtqd5st55xGvjUzxm+e3Bm2aFFPaJjv8Ao6HxPgVOBvnIxvh5ZuO3WS5xgTtlB4iOMaF1eGrIc7Z+IDwqDs3ZmRDydZocpAinplSynHlkGsv8mbf9H/aSf3qlKVLKu4wRf8mbf9H/AGkn96n8mbf9H/aSf3qlKUyruBDTco2zdUfywJ5lH3BwKw2/IllGwaOJlYdGWeZSPDYh8ip+lYyR7jJHfgGP68/75c/4lPwDH9ef98uf8SpGlZsjBHfgGP68/wC+XP8AiU/AMf15/wB8uf8AEqRpSyBHpwOMEENPt53dwR9xkwazfg9frSf1z/xrapSyBp2/DdDlu1lbr3WkLKM+mP8AyTW5SlZApSlARPMnLMN9FomBDDPZyrtLCx/OjbqDsMjoRsc1wXi/ErvhqXdjPF32kk0zqHjeZJWzJNGpBRsqcd1hpJGQcE1+kKVCUIy3ROM5R2OA8H52thGoiWRY1UAfQSMFA2AJTPlj762zz3EThO1f+hbSnHz1KK6tfcicPmyZLO3LHGXESo+wwO+gDDb1qDufY/ZnPZSXUI2wEuWcLjwAlD9aoywEd0+ehejjns0c1vuOzyAkfi8Q6ySFWk+xc6I/m2evSprkvkGS5IZleO1bvPM+VmuS2D3M4YA5/KEDb4PAjonBvZzY2zB1h7SQbCSZ2uGG5Pd1khDvjKgHFWWtlPCRj9Xx8mqpinLbnsYrW2WNESNQqIqqqgYCqowqgeAAAFZaUq6UxSlKAUpSgFKUoD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80"/>
            <a:ext cx="3156675" cy="291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928794" y="4429132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Berlin Sans FB Demi" pitchFamily="34" charset="0"/>
              </a:rPr>
              <a:t> </a:t>
            </a:r>
            <a:r>
              <a:rPr lang="pl-PL" sz="3600" dirty="0" err="1" smtClean="0">
                <a:latin typeface="Berlin Sans FB Demi" pitchFamily="34" charset="0"/>
              </a:rPr>
              <a:t>lern</a:t>
            </a:r>
            <a:r>
              <a:rPr lang="pl-PL" sz="3600" dirty="0" smtClean="0">
                <a:latin typeface="Berlin Sans FB Demi" pitchFamily="34" charset="0"/>
              </a:rPr>
              <a:t>		</a:t>
            </a:r>
            <a:r>
              <a:rPr lang="pl-PL" sz="3600" dirty="0" err="1" smtClean="0">
                <a:latin typeface="Berlin Sans FB Demi" pitchFamily="34" charset="0"/>
              </a:rPr>
              <a:t>Deutsch</a:t>
            </a:r>
            <a:r>
              <a:rPr lang="pl-PL" sz="3600" dirty="0" smtClean="0">
                <a:latin typeface="Berlin Sans FB Demi" pitchFamily="34" charset="0"/>
              </a:rPr>
              <a:t>.</a:t>
            </a:r>
            <a:endParaRPr lang="pl-PL" sz="3600" dirty="0">
              <a:latin typeface="Berlin Sans FB Demi" pitchFamily="34" charset="0"/>
            </a:endParaRPr>
          </a:p>
        </p:txBody>
      </p:sp>
      <p:pic>
        <p:nvPicPr>
          <p:cNvPr id="39938" name="Picture 2" descr="http://ec.comps.canstockphoto.com/can-stock-photo_csp65934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642918"/>
            <a:ext cx="3810000" cy="3219451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071538" y="4357694"/>
            <a:ext cx="849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 smtClean="0">
                <a:solidFill>
                  <a:srgbClr val="FF0000"/>
                </a:solidFill>
                <a:latin typeface="Berlin Sans FB Demi" pitchFamily="34" charset="0"/>
              </a:rPr>
              <a:t>Du</a:t>
            </a:r>
            <a:endParaRPr lang="pl-PL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928926" y="4357694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 smtClean="0">
                <a:solidFill>
                  <a:srgbClr val="FF0000"/>
                </a:solidFill>
                <a:latin typeface="Berlin Sans FB Demi" pitchFamily="34" charset="0"/>
              </a:rPr>
              <a:t>st</a:t>
            </a:r>
            <a:endParaRPr lang="pl-PL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 descr="data:image/jpeg;base64,/9j/4AAQSkZJRgABAQAAAQABAAD/2wCEAAkGBhMRERAUEBMVFRMWFxMXGBQYEhcSFxQXFhcaGBYUFxoaHCYfGBklHRQVHzIgIycsLTgsFR4xNTIqQSYsOCkBCQoKDgwOGg8PGiwkHyQqLSwvNSksLCwpLi0vKTUqLCksKSwsLCosNCwtKikwKiwsLCopLy0tLCwsKSwsNSwsKf/AABEIAM4A9QMBIgACEQEDEQH/xAAcAAEAAgMBAQEAAAAAAAAAAAAABQYDBAcCAQj/xABJEAACAQMCAwUEBAkJBwUAAAABAgMABBESIQUGMRMiQVFhBxQycSNSgZEVJDNCU2KClNEWVHKTo9LT1PBDVWNzoaKxRIOS4fH/xAAaAQEAAgMBAAAAAAAAAAAAAAAAAgQBAwUG/8QALxEAAgECBQEHBAEFAAAAAAAAAAECAxEEEiEx8CJBUWGBkdHhMnGhsRMFM0PB8f/aAAwDAQACEQMRAD8A7fSlKwYFKUoBSlKAUpSgFKUoBSlKAUpSgFKUoBSlKAUpSgFKUoBSlKAUpSgFKUoCA525jNlas6ANM7LFApBIaaTOnP6oAZz02Q1xTjsJ1iMNJJdTBmkumkcMiat2AVhjvEhUHdGfnV15y5sg4i1tFaa3WC4Ezz9mywkRxummNj8ZJlG42wpPTGarYcKmv+IzJa9mGROzYyagoWJlZ37oyW1XCgLsCFbJFUK85SqKEHsr+ZfowjGm5zXb+DHB7Sr/AIYqw62u0I1K0nekTcgqWwSy9MZ6bjw2V1zk3khLGN+0Imnl0mWQrsdOdKIpzpRdRx4nJJ67Ku01JRSk9SnNxcnl2LPSlKkQFKUoBSlKAUpSgFKUoBSlKAUpSgFKUoBSlKAUpSgFKUoBSlKAUpSgFVP2l8Z7CyaMOEe4zCGJxoQqTNL6aY1c58yvnVsrjnt4wZrJVZizRXCvGACOzLRY0/Ud3Cx5APXwxvGd1F2JwV5K5TbuxWe8tzbSMqKI1Uxv3VSIF5WXw6PCnTGpmz0Ne7Pit3a31zPYI0jF51bETThEbskLaFIyTKqgZ2zHvneoK6AiwI2YNEMKyHSq9mSDI7b4RpWmbHUgRgddr7yPy1xK3vYI1M0EUsdtM2I0YCGOR2ZZpGXuSuQSY0JP4wNWymqdCDzJ30S5z7lytNZWu1855HauHySNFEZlCSlEMiA6grlRrUHxAORn0pWxSrxQFKUoBSlKAUpSgFKUoBSlKAUpSgFKUoBSlKAUpSgFKUoBSlKAUpSgFKUoBX5y5s5gN3eXN0CAgwIckbIhdLdt/AsJ7gjyjX7eue1LmE21kY0YLLckwox6RqVJmlPosYY/PFcRmjUqqlSiHDMOmlNAbScfUt1jT53bVWxE7LKWaEL9RZ/Y5ysJ7rtZU1RwIsultwsz4FspB+Ls4kZv1S613iufcC4tbcGsIve2xc3H0zQIO0mdpBsioN8IiqmdlGjr55eGe2GzfPvIe2O+ktiZX3+ENFq+k/UxnyzW2HSknuap3k21sXylQHKPOtvxNJXte00RsFLPGUDEjPdJ67dfEZHnSthrJ+lKUApSlAKUpQClKUApSlAKUpQClKUApSlAKUpQClKUApSlAKUpQCleZZVRWZiFVQSWJAAA3JJOwHrXNebva/EqvFYZkd8xrcdIwx7oMAwWuGBORpGnp3qw2luZSb2Knz3zMtzxCRpGAtoGe3jyQMiIhrtwD1LsI4RjqDVRt4bi9leOONmllTeNF1TYdtchOTpijyyJqc/DGm29aLwCJYsu+o9qsa5V5iQSuV6rCrSnwySAx1dK6d7KvZylxE1zdahGQ8CQxysiyqj/AErzMhBlDSIRpPd7njkYqqKnO/NC25ZIWNThHJDXDSmTN7OxIkCzPHbRNvtdXY+kuXBOOzh2BUg4BFXPg3saso2Z7hRM7YygXsLcY6BYUO43/PLVera2SNFSNVRFACoqhVUDoABsB8qyVaSSKrk2YrW0SJFjiVURQAqKAqqB0AA2ApWWlZIilKUApSlAKUpQClKUApSlAKUpQClKUApSlAKUpQClKUApSojmDmu3slHbv32+CJRrlf8AooN8bfEcKPEigJeqlzX7SLay1Iv0069Y1YKsfXeaQ92IbdN23GFNU665p4hxgvHaL2NuNQkYS6UAAyRPcgbHHWOHJ33bFZeWeVolZPcI1vZUI/G5V0WFuckk26L+XkBHVST5yL0qN29ieVLc0b0XvElM9/MLWyDd0yIUjbONIhgJD3DnweXbPwpvVN47bpJd4sBLH7sywCWdC089zISrMwY5jCqpYLpGnSTpBOK7LzC8fCrWe/uXNzdKuEkkAH0jbJFCg2ij1HcL3sAli2M1x2xhdQxZyJhkNI2N7u6GqaQ+Zii6/tfborvJHxZvorPLwRrxWSrJotV6uCvVi7auwtQW6nVIZJPLATFfpDgfCxa21vApyIo4484xq0qAWPqSCfma4z7JOEe83qylcRxDt9JGQBpMFmh9QqyP80B+XdKzQjZNvliNeV3ZClKVYK4pSlAKUpQClKUApSlAKUpQClKUApSlAKUpQClKUApSvE86orM7BVUElmIUKB1JJ2AoD3WnxbjMNrGZLmVIkG2pjjJ8FUdWY4PdGTVG5j9raL3LBe0YnSs7qxiZs9IUX6S4J3xpwviCar/8mJpGW54xcSRajhE/LXc2escESZEA/VjVmxnOnGahm7I6k1DtloSfGfaXc3Uht+FxSKx/O0K87LnGsRt3LdOnflPj8INRdnydGkjLea728cBmsIJS+D1DXtwxzjdfiKrsdKvVw4Hy3I0QjiiPDbQnUY0fN5P5tNKCexJAGdLM+D8SYxW5xviMPCrdIrWNRLIWEUeCQXxl5pTnUyrkMzE6jkDOWFGktZP2Mp36Yr3KdzPeSB0tWEErqFJs4+7Y2Sbdn26gK905AYhCVXYHQBgnVnsp2Aae7uSQFULHMbVFA6BIodKqPnk7day2Nr2KlmJeRyXZ2+KR2+KR/U/9AAB0rU4vxHsYpJTuVGwJxqYnCr9rECuPVxdSpK0HZHWpYWFON5q7KjxuUG6SMPK1taKJZEaeWVNabRxKrsQDlkXb67Dwr7xiKVYeyQF5myjBcd+ecGW5b9mLCD0lPpXzhUQTS8mTkNeTHG7ohIt19S76pMeoHlUrwK3ZrlmfcQKVbHQ3ExElwR5gAqg9MYrZOdtXrbv53/hohGF9tL93O783N72Y87R2JuPeIu7IYlZ4tTPbCNdCxyxMA+lcsdS5+I7V3OCdZFV0YMjAMrKQyspGQwI2IIOc1xfjfLqTASIdEg+CUfEh8A3102wVP/3Uj7HuYXWVrSTZJBJJGu+IpYmC3EK/qk5kA26P51Zw2JU+krYnDuHUdapSlXiiKUpQClKUApSlAKUpQClKUApSlAKUpQClKUApUFzFzpbWXdkYvMRqWBBqkYdASOiLn85iB61zi65g4hxh3igXEXwvFE+mKPOxFzcYBc9cxoOmRpbrUZTS07ScYN69hc+Zfabb23aJBieZPiAbRDGfHtZsFVI+quW8wKpT2d/xYGe5kWK0XvGSUGG2jVQDrihbebHXtJTp8j4VI8G5ct4W7OGNeJXaaQVGmOxs2BxhjuoYdcd+TYYVc1dLblUyFZOIyC6kBDLGUC20LDOOziOdTDPxyFm2209Kxlcvq9CWZR+krvLvBgpzwuLBYYbil0pdnXG/u8WVYqTjwjj2yNfjbeE8sxW7tLl5bhhhriVu0lIznSDsI0yfgQKvpUtSp7bGtu5jnnWNWd2CooLMzEKqqBksSdgAATn0rkovDeXEt3ICA+BGrdY7dfgUjwZjmRh5sB+bW9z5xq4e691uEMFr3THvkXpBJwzjZQMZ7H4jsTkbVomQ4x9/mfnXLx1Z/wBteZ0sFR/yM+zS6iT93yqoczuLm4htMkKPpJSDgKAM5PyTWfnIhqyX14sMckj/AAopY/Z4fM9Ptqm8FtWlDs+e0u5GQnoVhjOq4PyO0Qx4BelU6EbXn3fv4WpcrO9od/PybrTgDtGGNf4269MRQ4W0g/abQceYep/g1kYoUVvjOXkPnI51OfvJHyAqGtfxiRGI2mftj4fi9udNupH6zsr49W+yzViq9MvOfBmktb858m0n5Jv9eVQHI6KOLWoH87viPHY202v/ALjU7ezCOIFjgAFm9ABk/wCvSo72O2rS3iyMD9Hbyyvv0ku5cqDt9VZTjbwrbgotz8/9M04uSUDtVKUruHFFKUoBSlKAUpSgFKUoBSlKAUpSgFKw3d4kSM8rqiKMs7MFVR5knYVz3mP2r7FbFQBkKLmVSFJPhDF8UrHcDVpGegeoyko7koxcti88Z49BaR9pcyLGpOBnJZ28FRRlnb0AJrnPGPaFd3kggsI3iDZwFUSXMi9A31LZP1mJ+aVGR8tyy5vOKTG1iOzSzkG6lHURxJjEKnwQLq8kBOatfCOEzyoI7GI8NtDgtMyq17c9N8Nq7Ikau/IWfp3RUeqXgvz8E+mPi/x8lbt+T4bZl9/dpZm744dbFpppifz55Mh3HmSVTbdmFXW15cnuFVbnFrarstjbNoypA2nmTSTvnuRaV8y9TPA+XILNSIEwWOXkYl5ZWJJLSSNlnbJPU/LFSdTjFR2ISk5bmGzs0hRY4kVEUYVFUKqjyAGwrNSlZIilKUBE818Ojns7lJo1kXspDpZdWCEOGHkw8CNxXKOCyl7a3ZjlmiiJPmSgJNdD9pl/2fD5Y1OHuSLZOnWbIc7+UYkb9mqOqgAAbAbAeQHQVy/6hJdKOngIvqZWubrvW8NsnxOVb7dWmIHHhqzIfSE+dYZIMq6RZAcrYw46iOMk3EuP2ZN/+GKiuYZnhvZrqIalXTEHYFkWUx6SBgggqCdwCM5B615g5kSNchcGGEwwMGEkbTPu7l9tyNB3H1ulQjTeSOXj5byubJVFnebi5fzsW7ggDNNKuylhFGM7CODKDHzcyH5YqWArW4fZiGKKMdEVV+eBgn7Tk/bWxnG/l4+Vc+bu9C9FWRGc5zllWEdZnEZx4RjvSn02GP2qvXsh4SEs3uCO9dSM49IUJSBfQaQW/wDcrl3Mt0XuW0HvC3ITDDHaTy6F+Ryq756Gv0Hw+yWCKKJPgjREXp8KKFHTboBXWwMLK/ObHKxs7u3ObmxSlK6JzxSlKAUpSgFKUoBSlKAUpVY5k9oVtZsYxme4/QRFSV9ZWJ0xD+kc+QNG7asyk3oizk1SeYfafDFrSzAuJV2L50wIfHVJ+eR5IG6YJWqPecUv+LyyRANKu2q1ibs7eEHce8SnBc93o3XBwlb9lwS2hk7GVfwlfD/0UOBbW+OhmY90AHAJkz4YQVqzSl9HqzbkjH6/RGktvecVYzyyAwKSxuJT2VnBp/Ohjz9IR9fJ/wCYOlTnAuGqjK/CoPe5s6G4lcnTBH4MbdMgyLsfyQAP12qywcnPcOJOKyLPjdLVFK2kR230nedtvik23OFFWpEAAAAAAwABgADoB6VKMFHXdkZVG9OwhOEcqpE4mndrm6wAbiUDK7biFB3YE3PdQfMt1qcpSpmsUpSgFKUoCuc5c4jh4tsQmZ5pezCB1jOAhZmBbukjAAUkZLdajV9q1tp78F2kmD9H7s0hJ8ldCYz5Z1D1xWt7TrjVLw+HAOHluG2zpEcZiXx2y1xtt+YfKqHx3iU8L2/ZRhomYiVtDyFBt4Jv0J8DuKpVsRKFTJFLYu0cPGdPPK+5u8xcyXF3NHI6BGJZLWBsN2C7drcTEdXI0jA6AhR8TGokXNzaLdyXD9rEuOxzjW7HACkKAACxAx91SXD4WZ3nkUqzDQiHrHEDkA+TMe8f2R+bVX4hLJLPcP7woFqWnMEuQmYnKwooGGYlQXyMjMiA7nakm603mt4+y/RcaVGKtfw93+yQiBh06+97rGZH6fS3c+cDPie+2P8AmrWC15Viml0zordkmJXGVMlxMRI/eG5CqRjf8+tGfiL27QLexOmJDdzMO+HZtRgB0nud5QulunZipq2eYWUclq0TSOxlldjqQayWlIx4qcDHkh8azJTh22v288/VCLjPxtz29GTHFOIiCPURqYkKiDq7t8Kjy8TnyBrFyT7P/wAKyyT8QZnhhbRpViiSSYDNGoG4iQEDPxM3jsRULdXRnksGcAfQGcgdNbhF8egALYrs/s4shFwuxx1kiSZj5vOO1cn7ZCPkBW3BU7NvnNDTjKl1ZGnf+yjh8jxvFCLd0eNsw4RX7NgwV4yCjLlR1WrhSldQ5gpSlAKUpQClK0+J8TEIXus7udKRoMs7YJxvgAYBJYkAeNNgblK0rDigkZ0ZHjkQKWRgOjZ0srKSGUlWGQfDfFbtL3ApXl3CgknAAJJ8gOpqN5Z4qbq2SZgBrMuAPBRI6qPnpA+2sX1sDlfH+c+JcQme1toLiJVZlaKING7aWI1TXDhRFG2Bsu+DuTnFR3FeVLvhkUTzxxGFiQwt0lkMBIyDIcYbJwufM13mlQnTjP6jbGq4fScI4LyJd3sgaFbizhdwZZ2kkt2YAf7OHUCzHpqZQPnXaODcCgtIxHbRJEg8FG59WJ3Y7ncknet+lSjFRVkQlJyd2KUpUiIpSlAKUpQCvE0yorM5CqoJLE4AAGSSfAAV7qh+0zi+rsrFWwZgZZ8HB93QgaNvCRyF9VWQeNRnJQi5PsJQi5yUUVmfipvJ5rvBCyaUhBGCII86CfIuzSSY8nUeFfa9yR6cD0H/AOfdivFecqTdSTk+09FTgoRUUfGYAEk4ABJPkB1NVZuFx3Bi7VBmQvdSOdmSPZYYw43UY0eI2ibpUtx59SxwjrO4Q+GIwNUxz4dwEftVGXM4eJ2J0+9uV1fUtYgdT79F7MO3znFbaSaV1zmvoaqrTdnzmnqR3DrGeSVWil1glLhkuQZO6jMtorsO+2U1vp2AwKmZrIxW4hdgZLqYrIyjALTMWl0jGw0KwH2Vu8BiPZ9oww0x7Qj6qEYij9AqBRjzz51s8R4es8ZR8gHBBU6WUjoynwP8TUp1m5WeyIwopRut2Q3MAAEVzEokRFeNwhDAREjLKBsdLJuPIny2uns99o9vFbwWt1IFVFCQ3JI7F4xtGjsNopFXu4bAOjOcnAgOHcPitIQid2NAzFmb7WZj/rpUDy1ydHxbiP5Ps7fSZH0goxjDYVj0w8rdBjZFY9d6s4OfVZbFfFw6bvc/RasCAQcg7gjcEedfaxWtqsSJHGoVEVVVQMBVUYVR6AACstdU5QpSlAKUpQCo64P43bg9OxuW+0PAAfuZh9pqQYZBGceo6j1FUTjc+LmOOO9KnsyDM9xEBCGZS+dhqZgiYXz3yB1hN2Rks3CkD3F1OCSCUhXPlDq1lfTW7j5pUtVWtvdI0VE4iQqgKALuHYAYA6VlFxbf7yP73D/CsKVgWSqpwmaS0jY4RrQTXC4AKvbqLiRdWdw8Yxk9CAT1xWf3i2/3kf3uH+FQnDVjmt1RuIaGkll1p7zECY2mckAAZ1OCP/mflWHLUF/pUGbaMdb6X94j/u1D8evoVt5jDxFmcLsBdRMSMjVpAwS2nOBnripOVhYuSOCMggjzBz02Neqp3KtvGbO3xeOO4AVWZFCnxXBXIwdqlvdI/wCey/18f92ildXBN1Gcu3zTQdox3aSf1wFmdVX7FUD7K1XsoyCDezYPlcop+8AEVXODXXYrI4uxJB28gMRmIljVp2QSg6gSTkOQw3AJByd8OVmDoFM1FyJAwwZ2x6XTKfvVwRWH3G2/Tyfv83+LU7mCapUbY2sKuDHM7HBGk3TzA5xvpZzuMdfU1JUQFcghuhc3NxcH/ayvpO5+hhJjiG/QEIWwPGQ+tdfri/KqEW0QIwyRBCM53j7jfZlDVD+oSappeJfwKTm34GzI+ST51q8QvhDGXYMwBUaVGpmLMFUAZGSSwrYrS4hHrks0371zCdiBtEGmOc9R9FXJgrySZ1Zu0W0Ve84mLqaXsjudFpGCNLoJMtcyFTuMKpXOPD78t8onuhCo+j/IADbTFDh7jp0ywiiB/VYV6uOUZYNUk0cksqo7JNbbSPcyzt32PxHCaTuNIBYddzpcsrJHcRYeOYSdrHnHfWGNi0kylTp7Npi4BOSSldFwSTlB7LnPuc9TbdpLd859i919AzsK+Vns172fLeuWdMrvNUmowW46Ss2v1jiwzD9olR8s10r2V8L7OyE7KBJdMZicDPZ/DACfEdmFYD/iHxJJ5TzFmS4cL1WJYl67SXMmnOMbkAJ088V+g7W2WJEjjGlEVVUeSqMKPuArs4GFlfnf+rHIxstbc7vcy0pSugc8UpSgFKUoCD43xWQs0FpjtQuqSUjKW6HoT9aQgHSvpk4HWvcvcWt1uUFtFNIvu7BpOyJkkdZV1OT1bdjk9ASAPST4TfW8cc0Vy6RzyNMZRMNIcux+thZE0lAMHGnHSviTBb2PE8GBasFIjAUASJkbSYGe7sPq1perTJGzdc728TaZI51Y7BWgZNR3wAWwu+DvnFLnjWsYawuj1xqgibB88GSnHr3TDIkksMjMGUQrAZHkz0VYxLknBG/27Vm4XZ3qwxLJNDrCKGzA7nIAzlhMAx9QBmpat2MHLm5RvXkJeGTvNvJ2f/dpH/gV0bhkcMMMcZtZpCihS7Wgy2B1NSvu93+mg/dZP8xT3e7/AE0H7rJ/mKjGnl2M3I2W7hB24dM3qLWIfZ3mBrXvuLxpHI/4OmXSjNqa3hCjAJy3f6DFSXEJLqGKSRpYSEVmIW0kJOkZwB7x1qgn2kXNx9CyQqJfoyyo7ECTu5AMmCe9WJyUdwSlk8SNYAWUhmWHEyi3jPaRhAO03OD9IFIYkHBbzxU779F/uyf92g/v1t2HC7qNEzLbawiIX92dmYJ0BbthnqT0G7HatrsLv9Nb/usn+YqSi1xGCptz5w4Eg2rZBwfxeHqP263+X4UmtrcNaS6EJdcpEqPnJU4L5IwwPTGQOuKi5PZKCxPvCqCc6FhIAH1QTKSB9pq4JZXCKqxSQKiqqqpt3bAUYG4mHgB4VGKnfqQPPukP8zH9VD/GnukP8zH9VD/Gsmi6APfgdvD6KSMY8f8AaPXjN55W33y/wrYDJCwVkC2zLsV1hYlCL1we/nHooPSpCo1Dd5393xt0Mnnv4eWakqkjArkl1ae5Xs9uR3CWniPg0UzlmX5pIWXH1Sh8a63UDzbywLyMFCFuI9RhkOcAnGqN8bmNtIBHoCN1FacRS/lg4m+hV/incoNxDpO3wnoa1uGp2t/En5sUTyn+lIeyTw8FE3jnf55929+yl4biMxTLnVE5yR+sjdJI/Jl/6dKz8lxZlv5jjHaJED44hQA+P1nfFcSEHGTUlqv+HYnNSirdpL8evI7aJ5WzhRnSOrHoqKPFmJAA8zVT4XZFS8soAmlwWA+GNR8MKeGlcncdTk19e/N9OZs/i8TEQDORI65VrjpuNyq7/WPjW+Fz0rNSVun19hSjfqfl7nytxV0RsTsT/wBP9da8wW2O8+wFQvM/FNYMEZOtxg46xxnZnPkSMqo8znwNaIrM7G6TsjX5EtvfOI27Y7ryvdt4HsrcBYCf2+wOPnXea5z7IeCaRc3TKAHKwQ7dIYSQxHo0mofKJa6NXoqEcsF4688jgV5ZpsUpStxpFKUoBSlKAxzwK6srqGVgQVIyCD1BFVeLk2yN1Kvu8elYoToxtqd5st55xGvjUzxm+e3Bm2aFFPaJjv8Ao6HxPgVOBvnIxvh5ZuO3WS5xgTtlB4iOMaF1eGrIc7Z+IDwqDs3ZmRDydZocpAinplSynHlkGsv8mbf9H/aSf3qlKVLKu4wRf8mbf9H/AGkn96n8mbf9H/aSf3qlKUyruBDTco2zdUfywJ5lH3BwKw2/IllGwaOJlYdGWeZSPDYh8ip+lYyR7jJHfgGP68/75c/4lPwDH9ef98uf8SpGlZsjBHfgGP68/wC+XP8AiU/AMf15/wB8uf8AEqRpSyBHpwOMEENPt53dwR9xkwazfg9frSf1z/xrapSyBp2/DdDlu1lbr3WkLKM+mP8AyTW5SlZApSlARPMnLMN9FomBDDPZyrtLCx/OjbqDsMjoRsc1wXi/ErvhqXdjPF32kk0zqHjeZJWzJNGpBRsqcd1hpJGQcE1+kKVCUIy3ROM5R2OA8H52thGoiWRY1UAfQSMFA2AJTPlj762zz3EThO1f+hbSnHz1KK6tfcicPmyZLO3LHGXESo+wwO+gDDb1qDufY/ZnPZSXUI2wEuWcLjwAlD9aoywEd0+ehejjns0c1vuOzyAkfi8Q6ySFWk+xc6I/m2evSprkvkGS5IZleO1bvPM+VmuS2D3M4YA5/KEDb4PAjonBvZzY2zB1h7SQbCSZ2uGG5Pd1khDvjKgHFWWtlPCRj9Xx8mqpinLbnsYrW2WNESNQqIqqqgYCqowqgeAAAFZaUq6UxSlKAUpSgFKUoD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3929090" cy="298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357422" y="450057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Berlin Sans FB Demi" pitchFamily="34" charset="0"/>
              </a:rPr>
              <a:t> </a:t>
            </a:r>
            <a:r>
              <a:rPr lang="pl-PL" sz="3600" dirty="0" err="1" smtClean="0">
                <a:latin typeface="Berlin Sans FB Demi" pitchFamily="34" charset="0"/>
              </a:rPr>
              <a:t>lern</a:t>
            </a:r>
            <a:r>
              <a:rPr lang="pl-PL" sz="3600" dirty="0" smtClean="0">
                <a:latin typeface="Berlin Sans FB Demi" pitchFamily="34" charset="0"/>
              </a:rPr>
              <a:t>		</a:t>
            </a:r>
            <a:r>
              <a:rPr lang="pl-PL" sz="3600" dirty="0" err="1" smtClean="0">
                <a:latin typeface="Berlin Sans FB Demi" pitchFamily="34" charset="0"/>
              </a:rPr>
              <a:t>Deutsch</a:t>
            </a:r>
            <a:r>
              <a:rPr lang="pl-PL" sz="3600" dirty="0" smtClean="0">
                <a:latin typeface="Berlin Sans FB Demi" pitchFamily="34" charset="0"/>
              </a:rPr>
              <a:t>.</a:t>
            </a:r>
            <a:endParaRPr lang="pl-PL" sz="3600" dirty="0">
              <a:latin typeface="Berlin Sans FB Demi" pitchFamily="34" charset="0"/>
            </a:endParaRPr>
          </a:p>
        </p:txBody>
      </p:sp>
      <p:pic>
        <p:nvPicPr>
          <p:cNvPr id="40962" name="Picture 2" descr="http://ec.comps.canstockphoto.com/can-stock-photo_csp65934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928670"/>
            <a:ext cx="3810000" cy="3219451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714480" y="4500570"/>
            <a:ext cx="67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Berlin Sans FB Demi" pitchFamily="34" charset="0"/>
              </a:rPr>
              <a:t>Er</a:t>
            </a:r>
            <a:endParaRPr lang="pl-PL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357554" y="4500570"/>
            <a:ext cx="378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Berlin Sans FB Demi" pitchFamily="34" charset="0"/>
              </a:rPr>
              <a:t>t</a:t>
            </a:r>
            <a:endParaRPr lang="pl-PL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 descr="data:image/jpeg;base64,/9j/4AAQSkZJRgABAQAAAQABAAD/2wCEAAkGBhMRERAUEBMVFRMWFxMXGBQYEhcSFxQXFhcaGBYUFxoaHCYfGBklHRQVHzIgIycsLTgsFR4xNTIqQSYsOCkBCQoKDgwOGg8PGiwkHyQqLSwvNSksLCwpLi0vKTUqLCksKSwsLCosNCwtKikwKiwsLCopLy0tLCwsKSwsNSwsKf/AABEIAM4A9QMBIgACEQEDEQH/xAAcAAEAAgMBAQEAAAAAAAAAAAAABQYDBAcCAQj/xABJEAACAQMCAwUEBAkJBwUAAAABAgMABBESIQUGMRMiQVFhBxQycSNSgZEVJDNCU2KClNEWVHKTo9LT1PBDVWNzoaKxRIOS4fH/xAAaAQEAAgMBAAAAAAAAAAAAAAAAAgQBAwUG/8QALxEAAgECBQEHBAEFAAAAAAAAAAECAxEEEiEx8CJBUWGBkdHhMnGhsRMFM0PB8f/aAAwDAQACEQMRAD8A7fSlKwYFKUoBSlKAUpSgFKUoBSlKAUpSgFKUoBSlKAUpSgFKUoBSlKAUpSgFKUoCA525jNlas6ANM7LFApBIaaTOnP6oAZz02Q1xTjsJ1iMNJJdTBmkumkcMiat2AVhjvEhUHdGfnV15y5sg4i1tFaa3WC4Ezz9mywkRxummNj8ZJlG42wpPTGarYcKmv+IzJa9mGROzYyagoWJlZ37oyW1XCgLsCFbJFUK85SqKEHsr+ZfowjGm5zXb+DHB7Sr/AIYqw62u0I1K0nekTcgqWwSy9MZ6bjw2V1zk3khLGN+0Imnl0mWQrsdOdKIpzpRdRx4nJJ67Ku01JRSk9SnNxcnl2LPSlKkQFKUoBSlKAUpSgFKUoBSlKAUpSgFKUoBSlKAUpSgFKUoBSlKAUpSgFVP2l8Z7CyaMOEe4zCGJxoQqTNL6aY1c58yvnVsrjnt4wZrJVZizRXCvGACOzLRY0/Ud3Cx5APXwxvGd1F2JwV5K5TbuxWe8tzbSMqKI1Uxv3VSIF5WXw6PCnTGpmz0Ne7Pit3a31zPYI0jF51bETThEbskLaFIyTKqgZ2zHvneoK6AiwI2YNEMKyHSq9mSDI7b4RpWmbHUgRgddr7yPy1xK3vYI1M0EUsdtM2I0YCGOR2ZZpGXuSuQSY0JP4wNWymqdCDzJ30S5z7lytNZWu1855HauHySNFEZlCSlEMiA6grlRrUHxAORn0pWxSrxQFKUoBSlKAUpSgFKUoBSlKAUpSgFKUoBSlKAUpSgFKUoBSlKAUpSgFKUoBX5y5s5gN3eXN0CAgwIckbIhdLdt/AsJ7gjyjX7eue1LmE21kY0YLLckwox6RqVJmlPosYY/PFcRmjUqqlSiHDMOmlNAbScfUt1jT53bVWxE7LKWaEL9RZ/Y5ysJ7rtZU1RwIsultwsz4FspB+Ls4kZv1S613iufcC4tbcGsIve2xc3H0zQIO0mdpBsioN8IiqmdlGjr55eGe2GzfPvIe2O+ktiZX3+ENFq+k/UxnyzW2HSknuap3k21sXylQHKPOtvxNJXte00RsFLPGUDEjPdJ67dfEZHnSthrJ+lKUApSlAKUpQClKUApSlAKUpQClKUApSlAKUpQClKUApSlAKUpQCleZZVRWZiFVQSWJAAA3JJOwHrXNebva/EqvFYZkd8xrcdIwx7oMAwWuGBORpGnp3qw2luZSb2Knz3zMtzxCRpGAtoGe3jyQMiIhrtwD1LsI4RjqDVRt4bi9leOONmllTeNF1TYdtchOTpijyyJqc/DGm29aLwCJYsu+o9qsa5V5iQSuV6rCrSnwySAx1dK6d7KvZylxE1zdahGQ8CQxysiyqj/AErzMhBlDSIRpPd7njkYqqKnO/NC25ZIWNThHJDXDSmTN7OxIkCzPHbRNvtdXY+kuXBOOzh2BUg4BFXPg3saso2Z7hRM7YygXsLcY6BYUO43/PLVera2SNFSNVRFACoqhVUDoABsB8qyVaSSKrk2YrW0SJFjiVURQAqKAqqB0AA2ApWWlZIilKUApSlAKUpQClKUApSlAKUpQClKUApSlAKUpQClKUApSojmDmu3slHbv32+CJRrlf8AooN8bfEcKPEigJeqlzX7SLay1Iv0069Y1YKsfXeaQ92IbdN23GFNU665p4hxgvHaL2NuNQkYS6UAAyRPcgbHHWOHJ33bFZeWeVolZPcI1vZUI/G5V0WFuckk26L+XkBHVST5yL0qN29ieVLc0b0XvElM9/MLWyDd0yIUjbONIhgJD3DnweXbPwpvVN47bpJd4sBLH7sywCWdC089zISrMwY5jCqpYLpGnSTpBOK7LzC8fCrWe/uXNzdKuEkkAH0jbJFCg2ij1HcL3sAli2M1x2xhdQxZyJhkNI2N7u6GqaQ+Zii6/tfborvJHxZvorPLwRrxWSrJotV6uCvVi7auwtQW6nVIZJPLATFfpDgfCxa21vApyIo4484xq0qAWPqSCfma4z7JOEe83qylcRxDt9JGQBpMFmh9QqyP80B+XdKzQjZNvliNeV3ZClKVYK4pSlAKUpQClKUApSlAKUpQClKUApSlAKUpQClKUApSvE86orM7BVUElmIUKB1JJ2AoD3WnxbjMNrGZLmVIkG2pjjJ8FUdWY4PdGTVG5j9raL3LBe0YnSs7qxiZs9IUX6S4J3xpwviCar/8mJpGW54xcSRajhE/LXc2escESZEA/VjVmxnOnGahm7I6k1DtloSfGfaXc3Uht+FxSKx/O0K87LnGsRt3LdOnflPj8INRdnydGkjLea728cBmsIJS+D1DXtwxzjdfiKrsdKvVw4Hy3I0QjiiPDbQnUY0fN5P5tNKCexJAGdLM+D8SYxW5xviMPCrdIrWNRLIWEUeCQXxl5pTnUyrkMzE6jkDOWFGktZP2Mp36Yr3KdzPeSB0tWEErqFJs4+7Y2Sbdn26gK905AYhCVXYHQBgnVnsp2Aae7uSQFULHMbVFA6BIodKqPnk7day2Nr2KlmJeRyXZ2+KR2+KR/U/9AAB0rU4vxHsYpJTuVGwJxqYnCr9rECuPVxdSpK0HZHWpYWFON5q7KjxuUG6SMPK1taKJZEaeWVNabRxKrsQDlkXb67Dwr7xiKVYeyQF5myjBcd+ecGW5b9mLCD0lPpXzhUQTS8mTkNeTHG7ohIt19S76pMeoHlUrwK3ZrlmfcQKVbHQ3ExElwR5gAqg9MYrZOdtXrbv53/hohGF9tL93O783N72Y87R2JuPeIu7IYlZ4tTPbCNdCxyxMA+lcsdS5+I7V3OCdZFV0YMjAMrKQyspGQwI2IIOc1xfjfLqTASIdEg+CUfEh8A3102wVP/3Uj7HuYXWVrSTZJBJJGu+IpYmC3EK/qk5kA26P51Zw2JU+krYnDuHUdapSlXiiKUpQClKUApSlAKUpQClKUApSlAKUpQClKUApUFzFzpbWXdkYvMRqWBBqkYdASOiLn85iB61zi65g4hxh3igXEXwvFE+mKPOxFzcYBc9cxoOmRpbrUZTS07ScYN69hc+Zfabb23aJBieZPiAbRDGfHtZsFVI+quW8wKpT2d/xYGe5kWK0XvGSUGG2jVQDrihbebHXtJTp8j4VI8G5ct4W7OGNeJXaaQVGmOxs2BxhjuoYdcd+TYYVc1dLblUyFZOIyC6kBDLGUC20LDOOziOdTDPxyFm2209Kxlcvq9CWZR+krvLvBgpzwuLBYYbil0pdnXG/u8WVYqTjwjj2yNfjbeE8sxW7tLl5bhhhriVu0lIznSDsI0yfgQKvpUtSp7bGtu5jnnWNWd2CooLMzEKqqBksSdgAATn0rkovDeXEt3ICA+BGrdY7dfgUjwZjmRh5sB+bW9z5xq4e691uEMFr3THvkXpBJwzjZQMZ7H4jsTkbVomQ4x9/mfnXLx1Z/wBteZ0sFR/yM+zS6iT93yqoczuLm4htMkKPpJSDgKAM5PyTWfnIhqyX14sMckj/AAopY/Z4fM9Ptqm8FtWlDs+e0u5GQnoVhjOq4PyO0Qx4BelU6EbXn3fv4WpcrO9od/PybrTgDtGGNf4269MRQ4W0g/abQceYep/g1kYoUVvjOXkPnI51OfvJHyAqGtfxiRGI2mftj4fi9udNupH6zsr49W+yzViq9MvOfBmktb858m0n5Jv9eVQHI6KOLWoH87viPHY202v/ALjU7ezCOIFjgAFm9ABk/wCvSo72O2rS3iyMD9Hbyyvv0ku5cqDt9VZTjbwrbgotz8/9M04uSUDtVKUruHFFKUoBSlKAUpSgFKUoBSlKAUpSgFKw3d4kSM8rqiKMs7MFVR5knYVz3mP2r7FbFQBkKLmVSFJPhDF8UrHcDVpGegeoyko7koxcti88Z49BaR9pcyLGpOBnJZ28FRRlnb0AJrnPGPaFd3kggsI3iDZwFUSXMi9A31LZP1mJ+aVGR8tyy5vOKTG1iOzSzkG6lHURxJjEKnwQLq8kBOatfCOEzyoI7GI8NtDgtMyq17c9N8Nq7Ikau/IWfp3RUeqXgvz8E+mPi/x8lbt+T4bZl9/dpZm744dbFpppifz55Mh3HmSVTbdmFXW15cnuFVbnFrarstjbNoypA2nmTSTvnuRaV8y9TPA+XILNSIEwWOXkYl5ZWJJLSSNlnbJPU/LFSdTjFR2ISk5bmGzs0hRY4kVEUYVFUKqjyAGwrNSlZIilKUBE818Ojns7lJo1kXspDpZdWCEOGHkw8CNxXKOCyl7a3ZjlmiiJPmSgJNdD9pl/2fD5Y1OHuSLZOnWbIc7+UYkb9mqOqgAAbAbAeQHQVy/6hJdKOngIvqZWubrvW8NsnxOVb7dWmIHHhqzIfSE+dYZIMq6RZAcrYw46iOMk3EuP2ZN/+GKiuYZnhvZrqIalXTEHYFkWUx6SBgggqCdwCM5B615g5kSNchcGGEwwMGEkbTPu7l9tyNB3H1ulQjTeSOXj5byubJVFnebi5fzsW7ggDNNKuylhFGM7CODKDHzcyH5YqWArW4fZiGKKMdEVV+eBgn7Tk/bWxnG/l4+Vc+bu9C9FWRGc5zllWEdZnEZx4RjvSn02GP2qvXsh4SEs3uCO9dSM49IUJSBfQaQW/wDcrl3Mt0XuW0HvC3ITDDHaTy6F+Ryq756Gv0Hw+yWCKKJPgjREXp8KKFHTboBXWwMLK/ObHKxs7u3ObmxSlK6JzxSlKAUpSgFKUoBSlKAUpVY5k9oVtZsYxme4/QRFSV9ZWJ0xD+kc+QNG7asyk3oizk1SeYfafDFrSzAuJV2L50wIfHVJ+eR5IG6YJWqPecUv+LyyRANKu2q1ibs7eEHce8SnBc93o3XBwlb9lwS2hk7GVfwlfD/0UOBbW+OhmY90AHAJkz4YQVqzSl9HqzbkjH6/RGktvecVYzyyAwKSxuJT2VnBp/Ohjz9IR9fJ/wCYOlTnAuGqjK/CoPe5s6G4lcnTBH4MbdMgyLsfyQAP12qywcnPcOJOKyLPjdLVFK2kR230nedtvik23OFFWpEAAAAAAwABgADoB6VKMFHXdkZVG9OwhOEcqpE4mndrm6wAbiUDK7biFB3YE3PdQfMt1qcpSpmsUpSgFKUoCuc5c4jh4tsQmZ5pezCB1jOAhZmBbukjAAUkZLdajV9q1tp78F2kmD9H7s0hJ8ldCYz5Z1D1xWt7TrjVLw+HAOHluG2zpEcZiXx2y1xtt+YfKqHx3iU8L2/ZRhomYiVtDyFBt4Jv0J8DuKpVsRKFTJFLYu0cPGdPPK+5u8xcyXF3NHI6BGJZLWBsN2C7drcTEdXI0jA6AhR8TGokXNzaLdyXD9rEuOxzjW7HACkKAACxAx91SXD4WZ3nkUqzDQiHrHEDkA+TMe8f2R+bVX4hLJLPcP7woFqWnMEuQmYnKwooGGYlQXyMjMiA7nakm603mt4+y/RcaVGKtfw93+yQiBh06+97rGZH6fS3c+cDPie+2P8AmrWC15Viml0zordkmJXGVMlxMRI/eG5CqRjf8+tGfiL27QLexOmJDdzMO+HZtRgB0nud5QulunZipq2eYWUclq0TSOxlldjqQayWlIx4qcDHkh8azJTh22v288/VCLjPxtz29GTHFOIiCPURqYkKiDq7t8Kjy8TnyBrFyT7P/wAKyyT8QZnhhbRpViiSSYDNGoG4iQEDPxM3jsRULdXRnksGcAfQGcgdNbhF8egALYrs/s4shFwuxx1kiSZj5vOO1cn7ZCPkBW3BU7NvnNDTjKl1ZGnf+yjh8jxvFCLd0eNsw4RX7NgwV4yCjLlR1WrhSldQ5gpSlAKUpQClK0+J8TEIXus7udKRoMs7YJxvgAYBJYkAeNNgblK0rDigkZ0ZHjkQKWRgOjZ0srKSGUlWGQfDfFbtL3ApXl3CgknAAJJ8gOpqN5Z4qbq2SZgBrMuAPBRI6qPnpA+2sX1sDlfH+c+JcQme1toLiJVZlaKING7aWI1TXDhRFG2Bsu+DuTnFR3FeVLvhkUTzxxGFiQwt0lkMBIyDIcYbJwufM13mlQnTjP6jbGq4fScI4LyJd3sgaFbizhdwZZ2kkt2YAf7OHUCzHpqZQPnXaODcCgtIxHbRJEg8FG59WJ3Y7ncknet+lSjFRVkQlJyd2KUpUiIpSlAKUpQCvE0yorM5CqoJLE4AAGSSfAAV7qh+0zi+rsrFWwZgZZ8HB93QgaNvCRyF9VWQeNRnJQi5PsJQi5yUUVmfipvJ5rvBCyaUhBGCII86CfIuzSSY8nUeFfa9yR6cD0H/AOfdivFecqTdSTk+09FTgoRUUfGYAEk4ABJPkB1NVZuFx3Bi7VBmQvdSOdmSPZYYw43UY0eI2ibpUtx59SxwjrO4Q+GIwNUxz4dwEftVGXM4eJ2J0+9uV1fUtYgdT79F7MO3znFbaSaV1zmvoaqrTdnzmnqR3DrGeSVWil1glLhkuQZO6jMtorsO+2U1vp2AwKmZrIxW4hdgZLqYrIyjALTMWl0jGw0KwH2Vu8BiPZ9oww0x7Qj6qEYij9AqBRjzz51s8R4es8ZR8gHBBU6WUjoynwP8TUp1m5WeyIwopRut2Q3MAAEVzEokRFeNwhDAREjLKBsdLJuPIny2uns99o9vFbwWt1IFVFCQ3JI7F4xtGjsNopFXu4bAOjOcnAgOHcPitIQid2NAzFmb7WZj/rpUDy1ydHxbiP5Ps7fSZH0goxjDYVj0w8rdBjZFY9d6s4OfVZbFfFw6bvc/RasCAQcg7gjcEedfaxWtqsSJHGoVEVVVQMBVUYVR6AACstdU5QpSlAKUpQCo64P43bg9OxuW+0PAAfuZh9pqQYZBGceo6j1FUTjc+LmOOO9KnsyDM9xEBCGZS+dhqZgiYXz3yB1hN2Rks3CkD3F1OCSCUhXPlDq1lfTW7j5pUtVWtvdI0VE4iQqgKALuHYAYA6VlFxbf7yP73D/CsKVgWSqpwmaS0jY4RrQTXC4AKvbqLiRdWdw8Yxk9CAT1xWf3i2/3kf3uH+FQnDVjmt1RuIaGkll1p7zECY2mckAAZ1OCP/mflWHLUF/pUGbaMdb6X94j/u1D8evoVt5jDxFmcLsBdRMSMjVpAwS2nOBnripOVhYuSOCMggjzBz02Neqp3KtvGbO3xeOO4AVWZFCnxXBXIwdqlvdI/wCey/18f92ildXBN1Gcu3zTQdox3aSf1wFmdVX7FUD7K1XsoyCDezYPlcop+8AEVXODXXYrI4uxJB28gMRmIljVp2QSg6gSTkOQw3AJByd8OVmDoFM1FyJAwwZ2x6XTKfvVwRWH3G2/Tyfv83+LU7mCapUbY2sKuDHM7HBGk3TzA5xvpZzuMdfU1JUQFcghuhc3NxcH/ayvpO5+hhJjiG/QEIWwPGQ+tdfri/KqEW0QIwyRBCM53j7jfZlDVD+oSappeJfwKTm34GzI+ST51q8QvhDGXYMwBUaVGpmLMFUAZGSSwrYrS4hHrks0371zCdiBtEGmOc9R9FXJgrySZ1Zu0W0Ve84mLqaXsjudFpGCNLoJMtcyFTuMKpXOPD78t8onuhCo+j/IADbTFDh7jp0ywiiB/VYV6uOUZYNUk0cksqo7JNbbSPcyzt32PxHCaTuNIBYddzpcsrJHcRYeOYSdrHnHfWGNi0kylTp7Npi4BOSSldFwSTlB7LnPuc9TbdpLd859i919AzsK+Vns172fLeuWdMrvNUmowW46Ss2v1jiwzD9olR8s10r2V8L7OyE7KBJdMZicDPZ/DACfEdmFYD/iHxJJ5TzFmS4cL1WJYl67SXMmnOMbkAJ088V+g7W2WJEjjGlEVVUeSqMKPuArs4GFlfnf+rHIxstbc7vcy0pSugc8UpSgFKUoCD43xWQs0FpjtQuqSUjKW6HoT9aQgHSvpk4HWvcvcWt1uUFtFNIvu7BpOyJkkdZV1OT1bdjk9ASAPST4TfW8cc0Vy6RzyNMZRMNIcux+thZE0lAMHGnHSviTBb2PE8GBasFIjAUASJkbSYGe7sPq1perTJGzdc728TaZI51Y7BWgZNR3wAWwu+DvnFLnjWsYawuj1xqgibB88GSnHr3TDIkksMjMGUQrAZHkz0VYxLknBG/27Vm4XZ3qwxLJNDrCKGzA7nIAzlhMAx9QBmpat2MHLm5RvXkJeGTvNvJ2f/dpH/gV0bhkcMMMcZtZpCihS7Wgy2B1NSvu93+mg/dZP8xT3e7/AE0H7rJ/mKjGnl2M3I2W7hB24dM3qLWIfZ3mBrXvuLxpHI/4OmXSjNqa3hCjAJy3f6DFSXEJLqGKSRpYSEVmIW0kJOkZwB7x1qgn2kXNx9CyQqJfoyyo7ECTu5AMmCe9WJyUdwSlk8SNYAWUhmWHEyi3jPaRhAO03OD9IFIYkHBbzxU779F/uyf92g/v1t2HC7qNEzLbawiIX92dmYJ0BbthnqT0G7HatrsLv9Nb/usn+YqSi1xGCptz5w4Eg2rZBwfxeHqP263+X4UmtrcNaS6EJdcpEqPnJU4L5IwwPTGQOuKi5PZKCxPvCqCc6FhIAH1QTKSB9pq4JZXCKqxSQKiqqqpt3bAUYG4mHgB4VGKnfqQPPukP8zH9VD/GnukP8zH9VD/Gsmi6APfgdvD6KSMY8f8AaPXjN55W33y/wrYDJCwVkC2zLsV1hYlCL1we/nHooPSpCo1Dd5393xt0Mnnv4eWakqkjArkl1ae5Xs9uR3CWniPg0UzlmX5pIWXH1Sh8a63UDzbywLyMFCFuI9RhkOcAnGqN8bmNtIBHoCN1FacRS/lg4m+hV/incoNxDpO3wnoa1uGp2t/En5sUTyn+lIeyTw8FE3jnf55929+yl4biMxTLnVE5yR+sjdJI/Jl/6dKz8lxZlv5jjHaJED44hQA+P1nfFcSEHGTUlqv+HYnNSirdpL8evI7aJ5WzhRnSOrHoqKPFmJAA8zVT4XZFS8soAmlwWA+GNR8MKeGlcncdTk19e/N9OZs/i8TEQDORI65VrjpuNyq7/WPjW+Fz0rNSVun19hSjfqfl7nytxV0RsTsT/wBP9da8wW2O8+wFQvM/FNYMEZOtxg46xxnZnPkSMqo8znwNaIrM7G6TsjX5EtvfOI27Y7ryvdt4HsrcBYCf2+wOPnXea5z7IeCaRc3TKAHKwQ7dIYSQxHo0mofKJa6NXoqEcsF4688jgV5ZpsUpStxpFKUoBSlKAxzwK6srqGVgQVIyCD1BFVeLk2yN1Kvu8elYoToxtqd5st55xGvjUzxm+e3Bm2aFFPaJjv8Ao6HxPgVOBvnIxvh5ZuO3WS5xgTtlB4iOMaF1eGrIc7Z+IDwqDs3ZmRDydZocpAinplSynHlkGsv8mbf9H/aSf3qlKVLKu4wRf8mbf9H/AGkn96n8mbf9H/aSf3qlKUyruBDTco2zdUfywJ5lH3BwKw2/IllGwaOJlYdGWeZSPDYh8ip+lYyR7jJHfgGP68/75c/4lPwDH9ef98uf8SpGlZsjBHfgGP68/wC+XP8AiU/AMf15/wB8uf8AEqRpSyBHpwOMEENPt53dwR9xkwazfg9frSf1z/xrapSyBp2/DdDlu1lbr3WkLKM+mP8AyTW5SlZApSlARPMnLMN9FomBDDPZyrtLCx/OjbqDsMjoRsc1wXi/ErvhqXdjPF32kk0zqHjeZJWzJNGpBRsqcd1hpJGQcE1+kKVCUIy3ROM5R2OA8H52thGoiWRY1UAfQSMFA2AJTPlj762zz3EThO1f+hbSnHz1KK6tfcicPmyZLO3LHGXESo+wwO+gDDb1qDufY/ZnPZSXUI2wEuWcLjwAlD9aoywEd0+ehejjns0c1vuOzyAkfi8Q6ySFWk+xc6I/m2evSprkvkGS5IZleO1bvPM+VmuS2D3M4YA5/KEDb4PAjonBvZzY2zB1h7SQbCSZ2uGG5Pd1khDvjKgHFWWtlPCRj9Xx8mqpinLbnsYrW2WNESNQqIqqqgYCqowqgeAAAFZaUq6UxSlKAUpSgFKUoD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4"/>
            <a:ext cx="420725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2786050" y="4286256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Berlin Sans FB Demi" pitchFamily="34" charset="0"/>
              </a:rPr>
              <a:t> </a:t>
            </a:r>
            <a:r>
              <a:rPr lang="pl-PL" sz="3600" dirty="0" err="1" smtClean="0">
                <a:latin typeface="Berlin Sans FB Demi" pitchFamily="34" charset="0"/>
              </a:rPr>
              <a:t>lern</a:t>
            </a:r>
            <a:r>
              <a:rPr lang="pl-PL" sz="3600" dirty="0" smtClean="0">
                <a:latin typeface="Berlin Sans FB Demi" pitchFamily="34" charset="0"/>
              </a:rPr>
              <a:t>		</a:t>
            </a:r>
            <a:r>
              <a:rPr lang="pl-PL" sz="3600" dirty="0" err="1" smtClean="0">
                <a:latin typeface="Berlin Sans FB Demi" pitchFamily="34" charset="0"/>
              </a:rPr>
              <a:t>Deutsch</a:t>
            </a:r>
            <a:r>
              <a:rPr lang="pl-PL" sz="3600" dirty="0" smtClean="0">
                <a:latin typeface="Berlin Sans FB Demi" pitchFamily="34" charset="0"/>
              </a:rPr>
              <a:t>.</a:t>
            </a:r>
            <a:endParaRPr lang="pl-PL" sz="3600" dirty="0">
              <a:latin typeface="Berlin Sans FB Demi" pitchFamily="34" charset="0"/>
            </a:endParaRPr>
          </a:p>
        </p:txBody>
      </p:sp>
      <p:pic>
        <p:nvPicPr>
          <p:cNvPr id="33794" name="Picture 2" descr="http://ec.comps.canstockphoto.com/can-stock-photo_csp65934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714356"/>
            <a:ext cx="3810000" cy="3219451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143108" y="4286256"/>
            <a:ext cx="795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Berlin Sans FB Demi" pitchFamily="34" charset="0"/>
              </a:rPr>
              <a:t>Sie</a:t>
            </a:r>
            <a:endParaRPr lang="pl-PL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857620" y="4286256"/>
            <a:ext cx="378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Berlin Sans FB Demi" pitchFamily="34" charset="0"/>
              </a:rPr>
              <a:t>t</a:t>
            </a:r>
            <a:endParaRPr lang="pl-PL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 descr="data:image/jpeg;base64,/9j/4AAQSkZJRgABAQAAAQABAAD/2wCEAAkGBhMRERAUEBMVFRMWFxMXGBQYEhcSFxQXFhcaGBYUFxoaHCYfGBklHRQVHzIgIycsLTgsFR4xNTIqQSYsOCkBCQoKDgwOGg8PGiwkHyQqLSwvNSksLCwpLi0vKTUqLCksKSwsLCosNCwtKikwKiwsLCopLy0tLCwsKSwsNSwsKf/AABEIAM4A9QMBIgACEQEDEQH/xAAcAAEAAgMBAQEAAAAAAAAAAAAABQYDBAcCAQj/xABJEAACAQMCAwUEBAkJBwUAAAABAgMABBESIQUGMRMiQVFhBxQycSNSgZEVJDNCU2KClNEWVHKTo9LT1PBDVWNzoaKxRIOS4fH/xAAaAQEAAgMBAAAAAAAAAAAAAAAAAgQBAwUG/8QALxEAAgECBQEHBAEFAAAAAAAAAAECAxEEEiEx8CJBUWGBkdHhMnGhsRMFM0PB8f/aAAwDAQACEQMRAD8A7fSlKwYFKUoBSlKAUpSgFKUoBSlKAUpSgFKUoBSlKAUpSgFKUoBSlKAUpSgFKUoCA525jNlas6ANM7LFApBIaaTOnP6oAZz02Q1xTjsJ1iMNJJdTBmkumkcMiat2AVhjvEhUHdGfnV15y5sg4i1tFaa3WC4Ezz9mywkRxummNj8ZJlG42wpPTGarYcKmv+IzJa9mGROzYyagoWJlZ37oyW1XCgLsCFbJFUK85SqKEHsr+ZfowjGm5zXb+DHB7Sr/AIYqw62u0I1K0nekTcgqWwSy9MZ6bjw2V1zk3khLGN+0Imnl0mWQrsdOdKIpzpRdRx4nJJ67Ku01JRSk9SnNxcnl2LPSlKkQFKUoBSlKAUpSgFKUoBSlKAUpSgFKUoBSlKAUpSgFKUoBSlKAUpSgFVP2l8Z7CyaMOEe4zCGJxoQqTNL6aY1c58yvnVsrjnt4wZrJVZizRXCvGACOzLRY0/Ud3Cx5APXwxvGd1F2JwV5K5TbuxWe8tzbSMqKI1Uxv3VSIF5WXw6PCnTGpmz0Ne7Pit3a31zPYI0jF51bETThEbskLaFIyTKqgZ2zHvneoK6AiwI2YNEMKyHSq9mSDI7b4RpWmbHUgRgddr7yPy1xK3vYI1M0EUsdtM2I0YCGOR2ZZpGXuSuQSY0JP4wNWymqdCDzJ30S5z7lytNZWu1855HauHySNFEZlCSlEMiA6grlRrUHxAORn0pWxSrxQFKUoBSlKAUpSgFKUoBSlKAUpSgFKUoBSlKAUpSgFKUoBSlKAUpSgFKUoBX5y5s5gN3eXN0CAgwIckbIhdLdt/AsJ7gjyjX7eue1LmE21kY0YLLckwox6RqVJmlPosYY/PFcRmjUqqlSiHDMOmlNAbScfUt1jT53bVWxE7LKWaEL9RZ/Y5ysJ7rtZU1RwIsultwsz4FspB+Ls4kZv1S613iufcC4tbcGsIve2xc3H0zQIO0mdpBsioN8IiqmdlGjr55eGe2GzfPvIe2O+ktiZX3+ENFq+k/UxnyzW2HSknuap3k21sXylQHKPOtvxNJXte00RsFLPGUDEjPdJ67dfEZHnSthrJ+lKUApSlAKUpQClKUApSlAKUpQClKUApSlAKUpQClKUApSlAKUpQCleZZVRWZiFVQSWJAAA3JJOwHrXNebva/EqvFYZkd8xrcdIwx7oMAwWuGBORpGnp3qw2luZSb2Knz3zMtzxCRpGAtoGe3jyQMiIhrtwD1LsI4RjqDVRt4bi9leOONmllTeNF1TYdtchOTpijyyJqc/DGm29aLwCJYsu+o9qsa5V5iQSuV6rCrSnwySAx1dK6d7KvZylxE1zdahGQ8CQxysiyqj/AErzMhBlDSIRpPd7njkYqqKnO/NC25ZIWNThHJDXDSmTN7OxIkCzPHbRNvtdXY+kuXBOOzh2BUg4BFXPg3saso2Z7hRM7YygXsLcY6BYUO43/PLVera2SNFSNVRFACoqhVUDoABsB8qyVaSSKrk2YrW0SJFjiVURQAqKAqqB0AA2ApWWlZIilKUApSlAKUpQClKUApSlAKUpQClKUApSlAKUpQClKUApSojmDmu3slHbv32+CJRrlf8AooN8bfEcKPEigJeqlzX7SLay1Iv0069Y1YKsfXeaQ92IbdN23GFNU665p4hxgvHaL2NuNQkYS6UAAyRPcgbHHWOHJ33bFZeWeVolZPcI1vZUI/G5V0WFuckk26L+XkBHVST5yL0qN29ieVLc0b0XvElM9/MLWyDd0yIUjbONIhgJD3DnweXbPwpvVN47bpJd4sBLH7sywCWdC089zISrMwY5jCqpYLpGnSTpBOK7LzC8fCrWe/uXNzdKuEkkAH0jbJFCg2ij1HcL3sAli2M1x2xhdQxZyJhkNI2N7u6GqaQ+Zii6/tfborvJHxZvorPLwRrxWSrJotV6uCvVi7auwtQW6nVIZJPLATFfpDgfCxa21vApyIo4484xq0qAWPqSCfma4z7JOEe83qylcRxDt9JGQBpMFmh9QqyP80B+XdKzQjZNvliNeV3ZClKVYK4pSlAKUpQClKUApSlAKUpQClKUApSlAKUpQClKUApSvE86orM7BVUElmIUKB1JJ2AoD3WnxbjMNrGZLmVIkG2pjjJ8FUdWY4PdGTVG5j9raL3LBe0YnSs7qxiZs9IUX6S4J3xpwviCar/8mJpGW54xcSRajhE/LXc2escESZEA/VjVmxnOnGahm7I6k1DtloSfGfaXc3Uht+FxSKx/O0K87LnGsRt3LdOnflPj8INRdnydGkjLea728cBmsIJS+D1DXtwxzjdfiKrsdKvVw4Hy3I0QjiiPDbQnUY0fN5P5tNKCexJAGdLM+D8SYxW5xviMPCrdIrWNRLIWEUeCQXxl5pTnUyrkMzE6jkDOWFGktZP2Mp36Yr3KdzPeSB0tWEErqFJs4+7Y2Sbdn26gK905AYhCVXYHQBgnVnsp2Aae7uSQFULHMbVFA6BIodKqPnk7day2Nr2KlmJeRyXZ2+KR2+KR/U/9AAB0rU4vxHsYpJTuVGwJxqYnCr9rECuPVxdSpK0HZHWpYWFON5q7KjxuUG6SMPK1taKJZEaeWVNabRxKrsQDlkXb67Dwr7xiKVYeyQF5myjBcd+ecGW5b9mLCD0lPpXzhUQTS8mTkNeTHG7ohIt19S76pMeoHlUrwK3ZrlmfcQKVbHQ3ExElwR5gAqg9MYrZOdtXrbv53/hohGF9tL93O783N72Y87R2JuPeIu7IYlZ4tTPbCNdCxyxMA+lcsdS5+I7V3OCdZFV0YMjAMrKQyspGQwI2IIOc1xfjfLqTASIdEg+CUfEh8A3102wVP/3Uj7HuYXWVrSTZJBJJGu+IpYmC3EK/qk5kA26P51Zw2JU+krYnDuHUdapSlXiiKUpQClKUApSlAKUpQClKUApSlAKUpQClKUApUFzFzpbWXdkYvMRqWBBqkYdASOiLn85iB61zi65g4hxh3igXEXwvFE+mKPOxFzcYBc9cxoOmRpbrUZTS07ScYN69hc+Zfabb23aJBieZPiAbRDGfHtZsFVI+quW8wKpT2d/xYGe5kWK0XvGSUGG2jVQDrihbebHXtJTp8j4VI8G5ct4W7OGNeJXaaQVGmOxs2BxhjuoYdcd+TYYVc1dLblUyFZOIyC6kBDLGUC20LDOOziOdTDPxyFm2209Kxlcvq9CWZR+krvLvBgpzwuLBYYbil0pdnXG/u8WVYqTjwjj2yNfjbeE8sxW7tLl5bhhhriVu0lIznSDsI0yfgQKvpUtSp7bGtu5jnnWNWd2CooLMzEKqqBksSdgAATn0rkovDeXEt3ICA+BGrdY7dfgUjwZjmRh5sB+bW9z5xq4e691uEMFr3THvkXpBJwzjZQMZ7H4jsTkbVomQ4x9/mfnXLx1Z/wBteZ0sFR/yM+zS6iT93yqoczuLm4htMkKPpJSDgKAM5PyTWfnIhqyX14sMckj/AAopY/Z4fM9Ptqm8FtWlDs+e0u5GQnoVhjOq4PyO0Qx4BelU6EbXn3fv4WpcrO9od/PybrTgDtGGNf4269MRQ4W0g/abQceYep/g1kYoUVvjOXkPnI51OfvJHyAqGtfxiRGI2mftj4fi9udNupH6zsr49W+yzViq9MvOfBmktb858m0n5Jv9eVQHI6KOLWoH87viPHY202v/ALjU7ezCOIFjgAFm9ABk/wCvSo72O2rS3iyMD9Hbyyvv0ku5cqDt9VZTjbwrbgotz8/9M04uSUDtVKUruHFFKUoBSlKAUpSgFKUoBSlKAUpSgFKw3d4kSM8rqiKMs7MFVR5knYVz3mP2r7FbFQBkKLmVSFJPhDF8UrHcDVpGegeoyko7koxcti88Z49BaR9pcyLGpOBnJZ28FRRlnb0AJrnPGPaFd3kggsI3iDZwFUSXMi9A31LZP1mJ+aVGR8tyy5vOKTG1iOzSzkG6lHURxJjEKnwQLq8kBOatfCOEzyoI7GI8NtDgtMyq17c9N8Nq7Ikau/IWfp3RUeqXgvz8E+mPi/x8lbt+T4bZl9/dpZm744dbFpppifz55Mh3HmSVTbdmFXW15cnuFVbnFrarstjbNoypA2nmTSTvnuRaV8y9TPA+XILNSIEwWOXkYl5ZWJJLSSNlnbJPU/LFSdTjFR2ISk5bmGzs0hRY4kVEUYVFUKqjyAGwrNSlZIilKUBE818Ojns7lJo1kXspDpZdWCEOGHkw8CNxXKOCyl7a3ZjlmiiJPmSgJNdD9pl/2fD5Y1OHuSLZOnWbIc7+UYkb9mqOqgAAbAbAeQHQVy/6hJdKOngIvqZWubrvW8NsnxOVb7dWmIHHhqzIfSE+dYZIMq6RZAcrYw46iOMk3EuP2ZN/+GKiuYZnhvZrqIalXTEHYFkWUx6SBgggqCdwCM5B615g5kSNchcGGEwwMGEkbTPu7l9tyNB3H1ulQjTeSOXj5byubJVFnebi5fzsW7ggDNNKuylhFGM7CODKDHzcyH5YqWArW4fZiGKKMdEVV+eBgn7Tk/bWxnG/l4+Vc+bu9C9FWRGc5zllWEdZnEZx4RjvSn02GP2qvXsh4SEs3uCO9dSM49IUJSBfQaQW/wDcrl3Mt0XuW0HvC3ITDDHaTy6F+Ryq756Gv0Hw+yWCKKJPgjREXp8KKFHTboBXWwMLK/ObHKxs7u3ObmxSlK6JzxSlKAUpSgFKUoBSlKAUpVY5k9oVtZsYxme4/QRFSV9ZWJ0xD+kc+QNG7asyk3oizk1SeYfafDFrSzAuJV2L50wIfHVJ+eR5IG6YJWqPecUv+LyyRANKu2q1ibs7eEHce8SnBc93o3XBwlb9lwS2hk7GVfwlfD/0UOBbW+OhmY90AHAJkz4YQVqzSl9HqzbkjH6/RGktvecVYzyyAwKSxuJT2VnBp/Ohjz9IR9fJ/wCYOlTnAuGqjK/CoPe5s6G4lcnTBH4MbdMgyLsfyQAP12qywcnPcOJOKyLPjdLVFK2kR230nedtvik23OFFWpEAAAAAAwABgADoB6VKMFHXdkZVG9OwhOEcqpE4mndrm6wAbiUDK7biFB3YE3PdQfMt1qcpSpmsUpSgFKUoCuc5c4jh4tsQmZ5pezCB1jOAhZmBbukjAAUkZLdajV9q1tp78F2kmD9H7s0hJ8ldCYz5Z1D1xWt7TrjVLw+HAOHluG2zpEcZiXx2y1xtt+YfKqHx3iU8L2/ZRhomYiVtDyFBt4Jv0J8DuKpVsRKFTJFLYu0cPGdPPK+5u8xcyXF3NHI6BGJZLWBsN2C7drcTEdXI0jA6AhR8TGokXNzaLdyXD9rEuOxzjW7HACkKAACxAx91SXD4WZ3nkUqzDQiHrHEDkA+TMe8f2R+bVX4hLJLPcP7woFqWnMEuQmYnKwooGGYlQXyMjMiA7nakm603mt4+y/RcaVGKtfw93+yQiBh06+97rGZH6fS3c+cDPie+2P8AmrWC15Viml0zordkmJXGVMlxMRI/eG5CqRjf8+tGfiL27QLexOmJDdzMO+HZtRgB0nud5QulunZipq2eYWUclq0TSOxlldjqQayWlIx4qcDHkh8azJTh22v288/VCLjPxtz29GTHFOIiCPURqYkKiDq7t8Kjy8TnyBrFyT7P/wAKyyT8QZnhhbRpViiSSYDNGoG4iQEDPxM3jsRULdXRnksGcAfQGcgdNbhF8egALYrs/s4shFwuxx1kiSZj5vOO1cn7ZCPkBW3BU7NvnNDTjKl1ZGnf+yjh8jxvFCLd0eNsw4RX7NgwV4yCjLlR1WrhSldQ5gpSlAKUpQClK0+J8TEIXus7udKRoMs7YJxvgAYBJYkAeNNgblK0rDigkZ0ZHjkQKWRgOjZ0srKSGUlWGQfDfFbtL3ApXl3CgknAAJJ8gOpqN5Z4qbq2SZgBrMuAPBRI6qPnpA+2sX1sDlfH+c+JcQme1toLiJVZlaKING7aWI1TXDhRFG2Bsu+DuTnFR3FeVLvhkUTzxxGFiQwt0lkMBIyDIcYbJwufM13mlQnTjP6jbGq4fScI4LyJd3sgaFbizhdwZZ2kkt2YAf7OHUCzHpqZQPnXaODcCgtIxHbRJEg8FG59WJ3Y7ncknet+lSjFRVkQlJyd2KUpUiIpSlAKUpQCvE0yorM5CqoJLE4AAGSSfAAV7qh+0zi+rsrFWwZgZZ8HB93QgaNvCRyF9VWQeNRnJQi5PsJQi5yUUVmfipvJ5rvBCyaUhBGCII86CfIuzSSY8nUeFfa9yR6cD0H/AOfdivFecqTdSTk+09FTgoRUUfGYAEk4ABJPkB1NVZuFx3Bi7VBmQvdSOdmSPZYYw43UY0eI2ibpUtx59SxwjrO4Q+GIwNUxz4dwEftVGXM4eJ2J0+9uV1fUtYgdT79F7MO3znFbaSaV1zmvoaqrTdnzmnqR3DrGeSVWil1glLhkuQZO6jMtorsO+2U1vp2AwKmZrIxW4hdgZLqYrIyjALTMWl0jGw0KwH2Vu8BiPZ9oww0x7Qj6qEYij9AqBRjzz51s8R4es8ZR8gHBBU6WUjoynwP8TUp1m5WeyIwopRut2Q3MAAEVzEokRFeNwhDAREjLKBsdLJuPIny2uns99o9vFbwWt1IFVFCQ3JI7F4xtGjsNopFXu4bAOjOcnAgOHcPitIQid2NAzFmb7WZj/rpUDy1ydHxbiP5Ps7fSZH0goxjDYVj0w8rdBjZFY9d6s4OfVZbFfFw6bvc/RasCAQcg7gjcEedfaxWtqsSJHGoVEVVVQMBVUYVR6AACstdU5QpSlAKUpQCo64P43bg9OxuW+0PAAfuZh9pqQYZBGceo6j1FUTjc+LmOOO9KnsyDM9xEBCGZS+dhqZgiYXz3yB1hN2Rks3CkD3F1OCSCUhXPlDq1lfTW7j5pUtVWtvdI0VE4iQqgKALuHYAYA6VlFxbf7yP73D/CsKVgWSqpwmaS0jY4RrQTXC4AKvbqLiRdWdw8Yxk9CAT1xWf3i2/3kf3uH+FQnDVjmt1RuIaGkll1p7zECY2mckAAZ1OCP/mflWHLUF/pUGbaMdb6X94j/u1D8evoVt5jDxFmcLsBdRMSMjVpAwS2nOBnripOVhYuSOCMggjzBz02Neqp3KtvGbO3xeOO4AVWZFCnxXBXIwdqlvdI/wCey/18f92ildXBN1Gcu3zTQdox3aSf1wFmdVX7FUD7K1XsoyCDezYPlcop+8AEVXODXXYrI4uxJB28gMRmIljVp2QSg6gSTkOQw3AJByd8OVmDoFM1FyJAwwZ2x6XTKfvVwRWH3G2/Tyfv83+LU7mCapUbY2sKuDHM7HBGk3TzA5xvpZzuMdfU1JUQFcghuhc3NxcH/ayvpO5+hhJjiG/QEIWwPGQ+tdfri/KqEW0QIwyRBCM53j7jfZlDVD+oSappeJfwKTm34GzI+ST51q8QvhDGXYMwBUaVGpmLMFUAZGSSwrYrS4hHrks0371zCdiBtEGmOc9R9FXJgrySZ1Zu0W0Ve84mLqaXsjudFpGCNLoJMtcyFTuMKpXOPD78t8onuhCo+j/IADbTFDh7jp0ywiiB/VYV6uOUZYNUk0cksqo7JNbbSPcyzt32PxHCaTuNIBYddzpcsrJHcRYeOYSdrHnHfWGNi0kylTp7Npi4BOSSldFwSTlB7LnPuc9TbdpLd859i919AzsK+Vns172fLeuWdMrvNUmowW46Ss2v1jiwzD9olR8s10r2V8L7OyE7KBJdMZicDPZ/DACfEdmFYD/iHxJJ5TzFmS4cL1WJYl67SXMmnOMbkAJ088V+g7W2WJEjjGlEVVUeSqMKPuArs4GFlfnf+rHIxstbc7vcy0pSugc8UpSgFKUoCD43xWQs0FpjtQuqSUjKW6HoT9aQgHSvpk4HWvcvcWt1uUFtFNIvu7BpOyJkkdZV1OT1bdjk9ASAPST4TfW8cc0Vy6RzyNMZRMNIcux+thZE0lAMHGnHSviTBb2PE8GBasFIjAUASJkbSYGe7sPq1perTJGzdc728TaZI51Y7BWgZNR3wAWwu+DvnFLnjWsYawuj1xqgibB88GSnHr3TDIkksMjMGUQrAZHkz0VYxLknBG/27Vm4XZ3qwxLJNDrCKGzA7nIAzlhMAx9QBmpat2MHLm5RvXkJeGTvNvJ2f/dpH/gV0bhkcMMMcZtZpCihS7Wgy2B1NSvu93+mg/dZP8xT3e7/AE0H7rJ/mKjGnl2M3I2W7hB24dM3qLWIfZ3mBrXvuLxpHI/4OmXSjNqa3hCjAJy3f6DFSXEJLqGKSRpYSEVmIW0kJOkZwB7x1qgn2kXNx9CyQqJfoyyo7ECTu5AMmCe9WJyUdwSlk8SNYAWUhmWHEyi3jPaRhAO03OD9IFIYkHBbzxU779F/uyf92g/v1t2HC7qNEzLbawiIX92dmYJ0BbthnqT0G7HatrsLv9Nb/usn+YqSi1xGCptz5w4Eg2rZBwfxeHqP263+X4UmtrcNaS6EJdcpEqPnJU4L5IwwPTGQOuKi5PZKCxPvCqCc6FhIAH1QTKSB9pq4JZXCKqxSQKiqqqpt3bAUYG4mHgB4VGKnfqQPPukP8zH9VD/GnukP8zH9VD/Gsmi6APfgdvD6KSMY8f8AaPXjN55W33y/wrYDJCwVkC2zLsV1hYlCL1we/nHooPSpCo1Dd5393xt0Mnnv4eWakqkjArkl1ae5Xs9uR3CWniPg0UzlmX5pIWXH1Sh8a63UDzbywLyMFCFuI9RhkOcAnGqN8bmNtIBHoCN1FacRS/lg4m+hV/incoNxDpO3wnoa1uGp2t/En5sUTyn+lIeyTw8FE3jnf55929+yl4biMxTLnVE5yR+sjdJI/Jl/6dKz8lxZlv5jjHaJED44hQA+P1nfFcSEHGTUlqv+HYnNSirdpL8evI7aJ5WzhRnSOrHoqKPFmJAA8zVT4XZFS8soAmlwWA+GNR8MKeGlcncdTk19e/N9OZs/i8TEQDORI65VrjpuNyq7/WPjW+Fz0rNSVun19hSjfqfl7nytxV0RsTsT/wBP9da8wW2O8+wFQvM/FNYMEZOtxg46xxnZnPkSMqo8znwNaIrM7G6TsjX5EtvfOI27Y7ryvdt4HsrcBYCf2+wOPnXea5z7IeCaRc3TKAHKwQ7dIYSQxHo0mofKJa6NXoqEcsF4688jgV5ZpsUpStxpFKUoBSlKAxzwK6srqGVgQVIyCD1BFVeLk2yN1Kvu8elYoToxtqd5st55xGvjUzxm+e3Bm2aFFPaJjv8Ao6HxPgVOBvnIxvh5ZuO3WS5xgTtlB4iOMaF1eGrIc7Z+IDwqDs3ZmRDydZocpAinplSynHlkGsv8mbf9H/aSf3qlKVLKu4wRf8mbf9H/AGkn96n8mbf9H/aSf3qlKUyruBDTco2zdUfywJ5lH3BwKw2/IllGwaOJlYdGWeZSPDYh8ip+lYyR7jJHfgGP68/75c/4lPwDH9ef98uf8SpGlZsjBHfgGP68/wC+XP8AiU/AMf15/wB8uf8AEqRpSyBHpwOMEENPt53dwR9xkwazfg9frSf1z/xrapSyBp2/DdDlu1lbr3WkLKM+mP8AyTW5SlZApSlARPMnLMN9FomBDDPZyrtLCx/OjbqDsMjoRsc1wXi/ErvhqXdjPF32kk0zqHjeZJWzJNGpBRsqcd1hpJGQcE1+kKVCUIy3ROM5R2OA8H52thGoiWRY1UAfQSMFA2AJTPlj762zz3EThO1f+hbSnHz1KK6tfcicPmyZLO3LHGXESo+wwO+gDDb1qDufY/ZnPZSXUI2wEuWcLjwAlD9aoywEd0+ehejjns0c1vuOzyAkfi8Q6ySFWk+xc6I/m2evSprkvkGS5IZleO1bvPM+VmuS2D3M4YA5/KEDb4PAjonBvZzY2zB1h7SQbCSZ2uGG5Pd1khDvjKgHFWWtlPCRj9Xx8mqpinLbnsYrW2WNESNQqIqqqgYCqowqgeAAAFZaUq6UxSlKAUpSgFKUoD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r="3571"/>
          <a:stretch>
            <a:fillRect/>
          </a:stretch>
        </p:blipFill>
        <p:spPr bwMode="auto">
          <a:xfrm>
            <a:off x="857224" y="928670"/>
            <a:ext cx="3498239" cy="270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3357554" y="4357694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Berlin Sans FB Demi" pitchFamily="34" charset="0"/>
              </a:rPr>
              <a:t> </a:t>
            </a:r>
            <a:r>
              <a:rPr lang="pl-PL" sz="3600" dirty="0" err="1" smtClean="0">
                <a:latin typeface="Berlin Sans FB Demi" pitchFamily="34" charset="0"/>
              </a:rPr>
              <a:t>lern</a:t>
            </a:r>
            <a:r>
              <a:rPr lang="pl-PL" sz="3600" dirty="0" smtClean="0">
                <a:latin typeface="Berlin Sans FB Demi" pitchFamily="34" charset="0"/>
              </a:rPr>
              <a:t>		</a:t>
            </a:r>
            <a:r>
              <a:rPr lang="pl-PL" sz="3600" dirty="0" err="1" smtClean="0">
                <a:latin typeface="Berlin Sans FB Demi" pitchFamily="34" charset="0"/>
              </a:rPr>
              <a:t>Deutsch</a:t>
            </a:r>
            <a:r>
              <a:rPr lang="pl-PL" sz="3600" dirty="0" smtClean="0">
                <a:latin typeface="Berlin Sans FB Demi" pitchFamily="34" charset="0"/>
              </a:rPr>
              <a:t>.</a:t>
            </a:r>
            <a:endParaRPr lang="pl-PL" sz="3600" dirty="0">
              <a:latin typeface="Berlin Sans FB Demi" pitchFamily="34" charset="0"/>
            </a:endParaRPr>
          </a:p>
        </p:txBody>
      </p:sp>
      <p:pic>
        <p:nvPicPr>
          <p:cNvPr id="34818" name="Picture 2" descr="http://ec.comps.canstockphoto.com/can-stock-photo_csp65934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785794"/>
            <a:ext cx="3810000" cy="3219451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786050" y="4357694"/>
            <a:ext cx="657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Berlin Sans FB Demi" pitchFamily="34" charset="0"/>
              </a:rPr>
              <a:t>Es</a:t>
            </a:r>
            <a:endParaRPr lang="pl-PL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429124" y="4357694"/>
            <a:ext cx="378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Berlin Sans FB Demi" pitchFamily="34" charset="0"/>
              </a:rPr>
              <a:t>t</a:t>
            </a:r>
            <a:endParaRPr lang="pl-PL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 descr="data:image/jpeg;base64,/9j/4AAQSkZJRgABAQAAAQABAAD/2wCEAAkGBhMRERAUEBMVFRMWFxMXGBQYEhcSFxQXFhcaGBYUFxoaHCYfGBklHRQVHzIgIycsLTgsFR4xNTIqQSYsOCkBCQoKDgwOGg8PGiwkHyQqLSwvNSksLCwpLi0vKTUqLCksKSwsLCosNCwtKikwKiwsLCopLy0tLCwsKSwsNSwsKf/AABEIAM4A9QMBIgACEQEDEQH/xAAcAAEAAgMBAQEAAAAAAAAAAAAABQYDBAcCAQj/xABJEAACAQMCAwUEBAkJBwUAAAABAgMABBESIQUGMRMiQVFhBxQycSNSgZEVJDNCU2KClNEWVHKTo9LT1PBDVWNzoaKxRIOS4fH/xAAaAQEAAgMBAAAAAAAAAAAAAAAAAgQBAwUG/8QALxEAAgECBQEHBAEFAAAAAAAAAAECAxEEEiEx8CJBUWGBkdHhMnGhsRMFM0PB8f/aAAwDAQACEQMRAD8A7fSlKwYFKUoBSlKAUpSgFKUoBSlKAUpSgFKUoBSlKAUpSgFKUoBSlKAUpSgFKUoCA525jNlas6ANM7LFApBIaaTOnP6oAZz02Q1xTjsJ1iMNJJdTBmkumkcMiat2AVhjvEhUHdGfnV15y5sg4i1tFaa3WC4Ezz9mywkRxummNj8ZJlG42wpPTGarYcKmv+IzJa9mGROzYyagoWJlZ37oyW1XCgLsCFbJFUK85SqKEHsr+ZfowjGm5zXb+DHB7Sr/AIYqw62u0I1K0nekTcgqWwSy9MZ6bjw2V1zk3khLGN+0Imnl0mWQrsdOdKIpzpRdRx4nJJ67Ku01JRSk9SnNxcnl2LPSlKkQFKUoBSlKAUpSgFKUoBSlKAUpSgFKUoBSlKAUpSgFKUoBSlKAUpSgFVP2l8Z7CyaMOEe4zCGJxoQqTNL6aY1c58yvnVsrjnt4wZrJVZizRXCvGACOzLRY0/Ud3Cx5APXwxvGd1F2JwV5K5TbuxWe8tzbSMqKI1Uxv3VSIF5WXw6PCnTGpmz0Ne7Pit3a31zPYI0jF51bETThEbskLaFIyTKqgZ2zHvneoK6AiwI2YNEMKyHSq9mSDI7b4RpWmbHUgRgddr7yPy1xK3vYI1M0EUsdtM2I0YCGOR2ZZpGXuSuQSY0JP4wNWymqdCDzJ30S5z7lytNZWu1855HauHySNFEZlCSlEMiA6grlRrUHxAORn0pWxSrxQFKUoBSlKAUpSgFKUoBSlKAUpSgFKUoBSlKAUpSgFKUoBSlKAUpSgFKUoBX5y5s5gN3eXN0CAgwIckbIhdLdt/AsJ7gjyjX7eue1LmE21kY0YLLckwox6RqVJmlPosYY/PFcRmjUqqlSiHDMOmlNAbScfUt1jT53bVWxE7LKWaEL9RZ/Y5ysJ7rtZU1RwIsultwsz4FspB+Ls4kZv1S613iufcC4tbcGsIve2xc3H0zQIO0mdpBsioN8IiqmdlGjr55eGe2GzfPvIe2O+ktiZX3+ENFq+k/UxnyzW2HSknuap3k21sXylQHKPOtvxNJXte00RsFLPGUDEjPdJ67dfEZHnSthrJ+lKUApSlAKUpQClKUApSlAKUpQClKUApSlAKUpQClKUApSlAKUpQCleZZVRWZiFVQSWJAAA3JJOwHrXNebva/EqvFYZkd8xrcdIwx7oMAwWuGBORpGnp3qw2luZSb2Knz3zMtzxCRpGAtoGe3jyQMiIhrtwD1LsI4RjqDVRt4bi9leOONmllTeNF1TYdtchOTpijyyJqc/DGm29aLwCJYsu+o9qsa5V5iQSuV6rCrSnwySAx1dK6d7KvZylxE1zdahGQ8CQxysiyqj/AErzMhBlDSIRpPd7njkYqqKnO/NC25ZIWNThHJDXDSmTN7OxIkCzPHbRNvtdXY+kuXBOOzh2BUg4BFXPg3saso2Z7hRM7YygXsLcY6BYUO43/PLVera2SNFSNVRFACoqhVUDoABsB8qyVaSSKrk2YrW0SJFjiVURQAqKAqqB0AA2ApWWlZIilKUApSlAKUpQClKUApSlAKUpQClKUApSlAKUpQClKUApSojmDmu3slHbv32+CJRrlf8AooN8bfEcKPEigJeqlzX7SLay1Iv0069Y1YKsfXeaQ92IbdN23GFNU665p4hxgvHaL2NuNQkYS6UAAyRPcgbHHWOHJ33bFZeWeVolZPcI1vZUI/G5V0WFuckk26L+XkBHVST5yL0qN29ieVLc0b0XvElM9/MLWyDd0yIUjbONIhgJD3DnweXbPwpvVN47bpJd4sBLH7sywCWdC089zISrMwY5jCqpYLpGnSTpBOK7LzC8fCrWe/uXNzdKuEkkAH0jbJFCg2ij1HcL3sAli2M1x2xhdQxZyJhkNI2N7u6GqaQ+Zii6/tfborvJHxZvorPLwRrxWSrJotV6uCvVi7auwtQW6nVIZJPLATFfpDgfCxa21vApyIo4484xq0qAWPqSCfma4z7JOEe83qylcRxDt9JGQBpMFmh9QqyP80B+XdKzQjZNvliNeV3ZClKVYK4pSlAKUpQClKUApSlAKUpQClKUApSlAKUpQClKUApSvE86orM7BVUElmIUKB1JJ2AoD3WnxbjMNrGZLmVIkG2pjjJ8FUdWY4PdGTVG5j9raL3LBe0YnSs7qxiZs9IUX6S4J3xpwviCar/8mJpGW54xcSRajhE/LXc2escESZEA/VjVmxnOnGahm7I6k1DtloSfGfaXc3Uht+FxSKx/O0K87LnGsRt3LdOnflPj8INRdnydGkjLea728cBmsIJS+D1DXtwxzjdfiKrsdKvVw4Hy3I0QjiiPDbQnUY0fN5P5tNKCexJAGdLM+D8SYxW5xviMPCrdIrWNRLIWEUeCQXxl5pTnUyrkMzE6jkDOWFGktZP2Mp36Yr3KdzPeSB0tWEErqFJs4+7Y2Sbdn26gK905AYhCVXYHQBgnVnsp2Aae7uSQFULHMbVFA6BIodKqPnk7day2Nr2KlmJeRyXZ2+KR2+KR/U/9AAB0rU4vxHsYpJTuVGwJxqYnCr9rECuPVxdSpK0HZHWpYWFON5q7KjxuUG6SMPK1taKJZEaeWVNabRxKrsQDlkXb67Dwr7xiKVYeyQF5myjBcd+ecGW5b9mLCD0lPpXzhUQTS8mTkNeTHG7ohIt19S76pMeoHlUrwK3ZrlmfcQKVbHQ3ExElwR5gAqg9MYrZOdtXrbv53/hohGF9tL93O783N72Y87R2JuPeIu7IYlZ4tTPbCNdCxyxMA+lcsdS5+I7V3OCdZFV0YMjAMrKQyspGQwI2IIOc1xfjfLqTASIdEg+CUfEh8A3102wVP/3Uj7HuYXWVrSTZJBJJGu+IpYmC3EK/qk5kA26P51Zw2JU+krYnDuHUdapSlXiiKUpQClKUApSlAKUpQClKUApSlAKUpQClKUApUFzFzpbWXdkYvMRqWBBqkYdASOiLn85iB61zi65g4hxh3igXEXwvFE+mKPOxFzcYBc9cxoOmRpbrUZTS07ScYN69hc+Zfabb23aJBieZPiAbRDGfHtZsFVI+quW8wKpT2d/xYGe5kWK0XvGSUGG2jVQDrihbebHXtJTp8j4VI8G5ct4W7OGNeJXaaQVGmOxs2BxhjuoYdcd+TYYVc1dLblUyFZOIyC6kBDLGUC20LDOOziOdTDPxyFm2209Kxlcvq9CWZR+krvLvBgpzwuLBYYbil0pdnXG/u8WVYqTjwjj2yNfjbeE8sxW7tLl5bhhhriVu0lIznSDsI0yfgQKvpUtSp7bGtu5jnnWNWd2CooLMzEKqqBksSdgAATn0rkovDeXEt3ICA+BGrdY7dfgUjwZjmRh5sB+bW9z5xq4e691uEMFr3THvkXpBJwzjZQMZ7H4jsTkbVomQ4x9/mfnXLx1Z/wBteZ0sFR/yM+zS6iT93yqoczuLm4htMkKPpJSDgKAM5PyTWfnIhqyX14sMckj/AAopY/Z4fM9Ptqm8FtWlDs+e0u5GQnoVhjOq4PyO0Qx4BelU6EbXn3fv4WpcrO9od/PybrTgDtGGNf4269MRQ4W0g/abQceYep/g1kYoUVvjOXkPnI51OfvJHyAqGtfxiRGI2mftj4fi9udNupH6zsr49W+yzViq9MvOfBmktb858m0n5Jv9eVQHI6KOLWoH87viPHY202v/ALjU7ezCOIFjgAFm9ABk/wCvSo72O2rS3iyMD9Hbyyvv0ku5cqDt9VZTjbwrbgotz8/9M04uSUDtVKUruHFFKUoBSlKAUpSgFKUoBSlKAUpSgFKw3d4kSM8rqiKMs7MFVR5knYVz3mP2r7FbFQBkKLmVSFJPhDF8UrHcDVpGegeoyko7koxcti88Z49BaR9pcyLGpOBnJZ28FRRlnb0AJrnPGPaFd3kggsI3iDZwFUSXMi9A31LZP1mJ+aVGR8tyy5vOKTG1iOzSzkG6lHURxJjEKnwQLq8kBOatfCOEzyoI7GI8NtDgtMyq17c9N8Nq7Ikau/IWfp3RUeqXgvz8E+mPi/x8lbt+T4bZl9/dpZm744dbFpppifz55Mh3HmSVTbdmFXW15cnuFVbnFrarstjbNoypA2nmTSTvnuRaV8y9TPA+XILNSIEwWOXkYl5ZWJJLSSNlnbJPU/LFSdTjFR2ISk5bmGzs0hRY4kVEUYVFUKqjyAGwrNSlZIilKUBE818Ojns7lJo1kXspDpZdWCEOGHkw8CNxXKOCyl7a3ZjlmiiJPmSgJNdD9pl/2fD5Y1OHuSLZOnWbIc7+UYkb9mqOqgAAbAbAeQHQVy/6hJdKOngIvqZWubrvW8NsnxOVb7dWmIHHhqzIfSE+dYZIMq6RZAcrYw46iOMk3EuP2ZN/+GKiuYZnhvZrqIalXTEHYFkWUx6SBgggqCdwCM5B615g5kSNchcGGEwwMGEkbTPu7l9tyNB3H1ulQjTeSOXj5byubJVFnebi5fzsW7ggDNNKuylhFGM7CODKDHzcyH5YqWArW4fZiGKKMdEVV+eBgn7Tk/bWxnG/l4+Vc+bu9C9FWRGc5zllWEdZnEZx4RjvSn02GP2qvXsh4SEs3uCO9dSM49IUJSBfQaQW/wDcrl3Mt0XuW0HvC3ITDDHaTy6F+Ryq756Gv0Hw+yWCKKJPgjREXp8KKFHTboBXWwMLK/ObHKxs7u3ObmxSlK6JzxSlKAUpSgFKUoBSlKAUpVY5k9oVtZsYxme4/QRFSV9ZWJ0xD+kc+QNG7asyk3oizk1SeYfafDFrSzAuJV2L50wIfHVJ+eR5IG6YJWqPecUv+LyyRANKu2q1ibs7eEHce8SnBc93o3XBwlb9lwS2hk7GVfwlfD/0UOBbW+OhmY90AHAJkz4YQVqzSl9HqzbkjH6/RGktvecVYzyyAwKSxuJT2VnBp/Ohjz9IR9fJ/wCYOlTnAuGqjK/CoPe5s6G4lcnTBH4MbdMgyLsfyQAP12qywcnPcOJOKyLPjdLVFK2kR230nedtvik23OFFWpEAAAAAAwABgADoB6VKMFHXdkZVG9OwhOEcqpE4mndrm6wAbiUDK7biFB3YE3PdQfMt1qcpSpmsUpSgFKUoCuc5c4jh4tsQmZ5pezCB1jOAhZmBbukjAAUkZLdajV9q1tp78F2kmD9H7s0hJ8ldCYz5Z1D1xWt7TrjVLw+HAOHluG2zpEcZiXx2y1xtt+YfKqHx3iU8L2/ZRhomYiVtDyFBt4Jv0J8DuKpVsRKFTJFLYu0cPGdPPK+5u8xcyXF3NHI6BGJZLWBsN2C7drcTEdXI0jA6AhR8TGokXNzaLdyXD9rEuOxzjW7HACkKAACxAx91SXD4WZ3nkUqzDQiHrHEDkA+TMe8f2R+bVX4hLJLPcP7woFqWnMEuQmYnKwooGGYlQXyMjMiA7nakm603mt4+y/RcaVGKtfw93+yQiBh06+97rGZH6fS3c+cDPie+2P8AmrWC15Viml0zordkmJXGVMlxMRI/eG5CqRjf8+tGfiL27QLexOmJDdzMO+HZtRgB0nud5QulunZipq2eYWUclq0TSOxlldjqQayWlIx4qcDHkh8azJTh22v288/VCLjPxtz29GTHFOIiCPURqYkKiDq7t8Kjy8TnyBrFyT7P/wAKyyT8QZnhhbRpViiSSYDNGoG4iQEDPxM3jsRULdXRnksGcAfQGcgdNbhF8egALYrs/s4shFwuxx1kiSZj5vOO1cn7ZCPkBW3BU7NvnNDTjKl1ZGnf+yjh8jxvFCLd0eNsw4RX7NgwV4yCjLlR1WrhSldQ5gpSlAKUpQClK0+J8TEIXus7udKRoMs7YJxvgAYBJYkAeNNgblK0rDigkZ0ZHjkQKWRgOjZ0srKSGUlWGQfDfFbtL3ApXl3CgknAAJJ8gOpqN5Z4qbq2SZgBrMuAPBRI6qPnpA+2sX1sDlfH+c+JcQme1toLiJVZlaKING7aWI1TXDhRFG2Bsu+DuTnFR3FeVLvhkUTzxxGFiQwt0lkMBIyDIcYbJwufM13mlQnTjP6jbGq4fScI4LyJd3sgaFbizhdwZZ2kkt2YAf7OHUCzHpqZQPnXaODcCgtIxHbRJEg8FG59WJ3Y7ncknet+lSjFRVkQlJyd2KUpUiIpSlAKUpQCvE0yorM5CqoJLE4AAGSSfAAV7qh+0zi+rsrFWwZgZZ8HB93QgaNvCRyF9VWQeNRnJQi5PsJQi5yUUVmfipvJ5rvBCyaUhBGCII86CfIuzSSY8nUeFfa9yR6cD0H/AOfdivFecqTdSTk+09FTgoRUUfGYAEk4ABJPkB1NVZuFx3Bi7VBmQvdSOdmSPZYYw43UY0eI2ibpUtx59SxwjrO4Q+GIwNUxz4dwEftVGXM4eJ2J0+9uV1fUtYgdT79F7MO3znFbaSaV1zmvoaqrTdnzmnqR3DrGeSVWil1glLhkuQZO6jMtorsO+2U1vp2AwKmZrIxW4hdgZLqYrIyjALTMWl0jGw0KwH2Vu8BiPZ9oww0x7Qj6qEYij9AqBRjzz51s8R4es8ZR8gHBBU6WUjoynwP8TUp1m5WeyIwopRut2Q3MAAEVzEokRFeNwhDAREjLKBsdLJuPIny2uns99o9vFbwWt1IFVFCQ3JI7F4xtGjsNopFXu4bAOjOcnAgOHcPitIQid2NAzFmb7WZj/rpUDy1ydHxbiP5Ps7fSZH0goxjDYVj0w8rdBjZFY9d6s4OfVZbFfFw6bvc/RasCAQcg7gjcEedfaxWtqsSJHGoVEVVVQMBVUYVR6AACstdU5QpSlAKUpQCo64P43bg9OxuW+0PAAfuZh9pqQYZBGceo6j1FUTjc+LmOOO9KnsyDM9xEBCGZS+dhqZgiYXz3yB1hN2Rks3CkD3F1OCSCUhXPlDq1lfTW7j5pUtVWtvdI0VE4iQqgKALuHYAYA6VlFxbf7yP73D/CsKVgWSqpwmaS0jY4RrQTXC4AKvbqLiRdWdw8Yxk9CAT1xWf3i2/3kf3uH+FQnDVjmt1RuIaGkll1p7zECY2mckAAZ1OCP/mflWHLUF/pUGbaMdb6X94j/u1D8evoVt5jDxFmcLsBdRMSMjVpAwS2nOBnripOVhYuSOCMggjzBz02Neqp3KtvGbO3xeOO4AVWZFCnxXBXIwdqlvdI/wCey/18f92ildXBN1Gcu3zTQdox3aSf1wFmdVX7FUD7K1XsoyCDezYPlcop+8AEVXODXXYrI4uxJB28gMRmIljVp2QSg6gSTkOQw3AJByd8OVmDoFM1FyJAwwZ2x6XTKfvVwRWH3G2/Tyfv83+LU7mCapUbY2sKuDHM7HBGk3TzA5xvpZzuMdfU1JUQFcghuhc3NxcH/ayvpO5+hhJjiG/QEIWwPGQ+tdfri/KqEW0QIwyRBCM53j7jfZlDVD+oSappeJfwKTm34GzI+ST51q8QvhDGXYMwBUaVGpmLMFUAZGSSwrYrS4hHrks0371zCdiBtEGmOc9R9FXJgrySZ1Zu0W0Ve84mLqaXsjudFpGCNLoJMtcyFTuMKpXOPD78t8onuhCo+j/IADbTFDh7jp0ywiiB/VYV6uOUZYNUk0cksqo7JNbbSPcyzt32PxHCaTuNIBYddzpcsrJHcRYeOYSdrHnHfWGNi0kylTp7Npi4BOSSldFwSTlB7LnPuc9TbdpLd859i919AzsK+Vns172fLeuWdMrvNUmowW46Ss2v1jiwzD9olR8s10r2V8L7OyE7KBJdMZicDPZ/DACfEdmFYD/iHxJJ5TzFmS4cL1WJYl67SXMmnOMbkAJ088V+g7W2WJEjjGlEVVUeSqMKPuArs4GFlfnf+rHIxstbc7vcy0pSugc8UpSgFKUoCD43xWQs0FpjtQuqSUjKW6HoT9aQgHSvpk4HWvcvcWt1uUFtFNIvu7BpOyJkkdZV1OT1bdjk9ASAPST4TfW8cc0Vy6RzyNMZRMNIcux+thZE0lAMHGnHSviTBb2PE8GBasFIjAUASJkbSYGe7sPq1perTJGzdc728TaZI51Y7BWgZNR3wAWwu+DvnFLnjWsYawuj1xqgibB88GSnHr3TDIkksMjMGUQrAZHkz0VYxLknBG/27Vm4XZ3qwxLJNDrCKGzA7nIAzlhMAx9QBmpat2MHLm5RvXkJeGTvNvJ2f/dpH/gV0bhkcMMMcZtZpCihS7Wgy2B1NSvu93+mg/dZP8xT3e7/AE0H7rJ/mKjGnl2M3I2W7hB24dM3qLWIfZ3mBrXvuLxpHI/4OmXSjNqa3hCjAJy3f6DFSXEJLqGKSRpYSEVmIW0kJOkZwB7x1qgn2kXNx9CyQqJfoyyo7ECTu5AMmCe9WJyUdwSlk8SNYAWUhmWHEyi3jPaRhAO03OD9IFIYkHBbzxU779F/uyf92g/v1t2HC7qNEzLbawiIX92dmYJ0BbthnqT0G7HatrsLv9Nb/usn+YqSi1xGCptz5w4Eg2rZBwfxeHqP263+X4UmtrcNaS6EJdcpEqPnJU4L5IwwPTGQOuKi5PZKCxPvCqCc6FhIAH1QTKSB9pq4JZXCKqxSQKiqqqpt3bAUYG4mHgB4VGKnfqQPPukP8zH9VD/GnukP8zH9VD/Gsmi6APfgdvD6KSMY8f8AaPXjN55W33y/wrYDJCwVkC2zLsV1hYlCL1we/nHooPSpCo1Dd5393xt0Mnnv4eWakqkjArkl1ae5Xs9uR3CWniPg0UzlmX5pIWXH1Sh8a63UDzbywLyMFCFuI9RhkOcAnGqN8bmNtIBHoCN1FacRS/lg4m+hV/incoNxDpO3wnoa1uGp2t/En5sUTyn+lIeyTw8FE3jnf55929+yl4biMxTLnVE5yR+sjdJI/Jl/6dKz8lxZlv5jjHaJED44hQA+P1nfFcSEHGTUlqv+HYnNSirdpL8evI7aJ5WzhRnSOrHoqKPFmJAA8zVT4XZFS8soAmlwWA+GNR8MKeGlcncdTk19e/N9OZs/i8TEQDORI65VrjpuNyq7/WPjW+Fz0rNSVun19hSjfqfl7nytxV0RsTsT/wBP9da8wW2O8+wFQvM/FNYMEZOtxg46xxnZnPkSMqo8znwNaIrM7G6TsjX5EtvfOI27Y7ryvdt4HsrcBYCf2+wOPnXea5z7IeCaRc3TKAHKwQ7dIYSQxHo0mofKJa6NXoqEcsF4688jgV5ZpsUpStxpFKUoBSlKAxzwK6srqGVgQVIyCD1BFVeLk2yN1Kvu8elYoToxtqd5st55xGvjUzxm+e3Bm2aFFPaJjv8Ao6HxPgVOBvnIxvh5ZuO3WS5xgTtlB4iOMaF1eGrIc7Z+IDwqDs3ZmRDydZocpAinplSynHlkGsv8mbf9H/aSf3qlKVLKu4wRf8mbf9H/AGkn96n8mbf9H/aSf3qlKUyruBDTco2zdUfywJ5lH3BwKw2/IllGwaOJlYdGWeZSPDYh8ip+lYyR7jJHfgGP68/75c/4lPwDH9ef98uf8SpGlZsjBHfgGP68/wC+XP8AiU/AMf15/wB8uf8AEqRpSyBHpwOMEENPt53dwR9xkwazfg9frSf1z/xrapSyBp2/DdDlu1lbr3WkLKM+mP8AyTW5SlZApSlARPMnLMN9FomBDDPZyrtLCx/OjbqDsMjoRsc1wXi/ErvhqXdjPF32kk0zqHjeZJWzJNGpBRsqcd1hpJGQcE1+kKVCUIy3ROM5R2OA8H52thGoiWRY1UAfQSMFA2AJTPlj762zz3EThO1f+hbSnHz1KK6tfcicPmyZLO3LHGXESo+wwO+gDDb1qDufY/ZnPZSXUI2wEuWcLjwAlD9aoywEd0+ehejjns0c1vuOzyAkfi8Q6ySFWk+xc6I/m2evSprkvkGS5IZleO1bvPM+VmuS2D3M4YA5/KEDb4PAjonBvZzY2zB1h7SQbCSZ2uGG5Pd1khDvjKgHFWWtlPCRj9Xx8mqpinLbnsYrW2WNESNQqIqqqgYCqowqgeAAAFZaUq6UxSlKAUpSgFKUoD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71480"/>
            <a:ext cx="324783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2571736" y="4357694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Berlin Sans FB Demi" pitchFamily="34" charset="0"/>
              </a:rPr>
              <a:t> </a:t>
            </a:r>
            <a:r>
              <a:rPr lang="pl-PL" sz="3600" dirty="0" err="1" smtClean="0">
                <a:latin typeface="Berlin Sans FB Demi" pitchFamily="34" charset="0"/>
              </a:rPr>
              <a:t>lern</a:t>
            </a:r>
            <a:r>
              <a:rPr lang="pl-PL" sz="3600" dirty="0" smtClean="0">
                <a:latin typeface="Berlin Sans FB Demi" pitchFamily="34" charset="0"/>
              </a:rPr>
              <a:t>		</a:t>
            </a:r>
            <a:r>
              <a:rPr lang="pl-PL" sz="3600" dirty="0" err="1" smtClean="0">
                <a:latin typeface="Berlin Sans FB Demi" pitchFamily="34" charset="0"/>
              </a:rPr>
              <a:t>Deutsch</a:t>
            </a:r>
            <a:r>
              <a:rPr lang="pl-PL" sz="3600" dirty="0" smtClean="0">
                <a:latin typeface="Berlin Sans FB Demi" pitchFamily="34" charset="0"/>
              </a:rPr>
              <a:t>.</a:t>
            </a:r>
            <a:endParaRPr lang="pl-PL" sz="3600" dirty="0">
              <a:latin typeface="Berlin Sans FB Demi" pitchFamily="34" charset="0"/>
            </a:endParaRPr>
          </a:p>
        </p:txBody>
      </p:sp>
      <p:pic>
        <p:nvPicPr>
          <p:cNvPr id="35842" name="Picture 2" descr="http://ec.comps.canstockphoto.com/can-stock-photo_csp65934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785794"/>
            <a:ext cx="3810000" cy="3219451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643042" y="4286256"/>
            <a:ext cx="1002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Berlin Sans FB Demi" pitchFamily="34" charset="0"/>
              </a:rPr>
              <a:t>Wir</a:t>
            </a:r>
            <a:endParaRPr lang="pl-PL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71868" y="4357694"/>
            <a:ext cx="731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Berlin Sans FB Demi" pitchFamily="34" charset="0"/>
              </a:rPr>
              <a:t>en</a:t>
            </a:r>
            <a:endParaRPr lang="pl-PL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 descr="data:image/jpeg;base64,/9j/4AAQSkZJRgABAQAAAQABAAD/2wCEAAkGBhMRERAUEBMVFRMWFxMXGBQYEhcSFxQXFhcaGBYUFxoaHCYfGBklHRQVHzIgIycsLTgsFR4xNTIqQSYsOCkBCQoKDgwOGg8PGiwkHyQqLSwvNSksLCwpLi0vKTUqLCksKSwsLCosNCwtKikwKiwsLCopLy0tLCwsKSwsNSwsKf/AABEIAM4A9QMBIgACEQEDEQH/xAAcAAEAAgMBAQEAAAAAAAAAAAAABQYDBAcCAQj/xABJEAACAQMCAwUEBAkJBwUAAAABAgMABBESIQUGMRMiQVFhBxQycSNSgZEVJDNCU2KClNEWVHKTo9LT1PBDVWNzoaKxRIOS4fH/xAAaAQEAAgMBAAAAAAAAAAAAAAAAAgQBAwUG/8QALxEAAgECBQEHBAEFAAAAAAAAAAECAxEEEiEx8CJBUWGBkdHhMnGhsRMFM0PB8f/aAAwDAQACEQMRAD8A7fSlKwYFKUoBSlKAUpSgFKUoBSlKAUpSgFKUoBSlKAUpSgFKUoBSlKAUpSgFKUoCA525jNlas6ANM7LFApBIaaTOnP6oAZz02Q1xTjsJ1iMNJJdTBmkumkcMiat2AVhjvEhUHdGfnV15y5sg4i1tFaa3WC4Ezz9mywkRxummNj8ZJlG42wpPTGarYcKmv+IzJa9mGROzYyagoWJlZ37oyW1XCgLsCFbJFUK85SqKEHsr+ZfowjGm5zXb+DHB7Sr/AIYqw62u0I1K0nekTcgqWwSy9MZ6bjw2V1zk3khLGN+0Imnl0mWQrsdOdKIpzpRdRx4nJJ67Ku01JRSk9SnNxcnl2LPSlKkQFKUoBSlKAUpSgFKUoBSlKAUpSgFKUoBSlKAUpSgFKUoBSlKAUpSgFVP2l8Z7CyaMOEe4zCGJxoQqTNL6aY1c58yvnVsrjnt4wZrJVZizRXCvGACOzLRY0/Ud3Cx5APXwxvGd1F2JwV5K5TbuxWe8tzbSMqKI1Uxv3VSIF5WXw6PCnTGpmz0Ne7Pit3a31zPYI0jF51bETThEbskLaFIyTKqgZ2zHvneoK6AiwI2YNEMKyHSq9mSDI7b4RpWmbHUgRgddr7yPy1xK3vYI1M0EUsdtM2I0YCGOR2ZZpGXuSuQSY0JP4wNWymqdCDzJ30S5z7lytNZWu1855HauHySNFEZlCSlEMiA6grlRrUHxAORn0pWxSrxQFKUoBSlKAUpSgFKUoBSlKAUpSgFKUoBSlKAUpSgFKUoBSlKAUpSgFKUoBX5y5s5gN3eXN0CAgwIckbIhdLdt/AsJ7gjyjX7eue1LmE21kY0YLLckwox6RqVJmlPosYY/PFcRmjUqqlSiHDMOmlNAbScfUt1jT53bVWxE7LKWaEL9RZ/Y5ysJ7rtZU1RwIsultwsz4FspB+Ls4kZv1S613iufcC4tbcGsIve2xc3H0zQIO0mdpBsioN8IiqmdlGjr55eGe2GzfPvIe2O+ktiZX3+ENFq+k/UxnyzW2HSknuap3k21sXylQHKPOtvxNJXte00RsFLPGUDEjPdJ67dfEZHnSthrJ+lKUApSlAKUpQClKUApSlAKUpQClKUApSlAKUpQClKUApSlAKUpQCleZZVRWZiFVQSWJAAA3JJOwHrXNebva/EqvFYZkd8xrcdIwx7oMAwWuGBORpGnp3qw2luZSb2Knz3zMtzxCRpGAtoGe3jyQMiIhrtwD1LsI4RjqDVRt4bi9leOONmllTeNF1TYdtchOTpijyyJqc/DGm29aLwCJYsu+o9qsa5V5iQSuV6rCrSnwySAx1dK6d7KvZylxE1zdahGQ8CQxysiyqj/AErzMhBlDSIRpPd7njkYqqKnO/NC25ZIWNThHJDXDSmTN7OxIkCzPHbRNvtdXY+kuXBOOzh2BUg4BFXPg3saso2Z7hRM7YygXsLcY6BYUO43/PLVera2SNFSNVRFACoqhVUDoABsB8qyVaSSKrk2YrW0SJFjiVURQAqKAqqB0AA2ApWWlZIilKUApSlAKUpQClKUApSlAKUpQClKUApSlAKUpQClKUApSojmDmu3slHbv32+CJRrlf8AooN8bfEcKPEigJeqlzX7SLay1Iv0069Y1YKsfXeaQ92IbdN23GFNU665p4hxgvHaL2NuNQkYS6UAAyRPcgbHHWOHJ33bFZeWeVolZPcI1vZUI/G5V0WFuckk26L+XkBHVST5yL0qN29ieVLc0b0XvElM9/MLWyDd0yIUjbONIhgJD3DnweXbPwpvVN47bpJd4sBLH7sywCWdC089zISrMwY5jCqpYLpGnSTpBOK7LzC8fCrWe/uXNzdKuEkkAH0jbJFCg2ij1HcL3sAli2M1x2xhdQxZyJhkNI2N7u6GqaQ+Zii6/tfborvJHxZvorPLwRrxWSrJotV6uCvVi7auwtQW6nVIZJPLATFfpDgfCxa21vApyIo4484xq0qAWPqSCfma4z7JOEe83qylcRxDt9JGQBpMFmh9QqyP80B+XdKzQjZNvliNeV3ZClKVYK4pSlAKUpQClKUApSlAKUpQClKUApSlAKUpQClKUApSvE86orM7BVUElmIUKB1JJ2AoD3WnxbjMNrGZLmVIkG2pjjJ8FUdWY4PdGTVG5j9raL3LBe0YnSs7qxiZs9IUX6S4J3xpwviCar/8mJpGW54xcSRajhE/LXc2escESZEA/VjVmxnOnGahm7I6k1DtloSfGfaXc3Uht+FxSKx/O0K87LnGsRt3LdOnflPj8INRdnydGkjLea728cBmsIJS+D1DXtwxzjdfiKrsdKvVw4Hy3I0QjiiPDbQnUY0fN5P5tNKCexJAGdLM+D8SYxW5xviMPCrdIrWNRLIWEUeCQXxl5pTnUyrkMzE6jkDOWFGktZP2Mp36Yr3KdzPeSB0tWEErqFJs4+7Y2Sbdn26gK905AYhCVXYHQBgnVnsp2Aae7uSQFULHMbVFA6BIodKqPnk7day2Nr2KlmJeRyXZ2+KR2+KR/U/9AAB0rU4vxHsYpJTuVGwJxqYnCr9rECuPVxdSpK0HZHWpYWFON5q7KjxuUG6SMPK1taKJZEaeWVNabRxKrsQDlkXb67Dwr7xiKVYeyQF5myjBcd+ecGW5b9mLCD0lPpXzhUQTS8mTkNeTHG7ohIt19S76pMeoHlUrwK3ZrlmfcQKVbHQ3ExElwR5gAqg9MYrZOdtXrbv53/hohGF9tL93O783N72Y87R2JuPeIu7IYlZ4tTPbCNdCxyxMA+lcsdS5+I7V3OCdZFV0YMjAMrKQyspGQwI2IIOc1xfjfLqTASIdEg+CUfEh8A3102wVP/3Uj7HuYXWVrSTZJBJJGu+IpYmC3EK/qk5kA26P51Zw2JU+krYnDuHUdapSlXiiKUpQClKUApSlAKUpQClKUApSlAKUpQClKUApUFzFzpbWXdkYvMRqWBBqkYdASOiLn85iB61zi65g4hxh3igXEXwvFE+mKPOxFzcYBc9cxoOmRpbrUZTS07ScYN69hc+Zfabb23aJBieZPiAbRDGfHtZsFVI+quW8wKpT2d/xYGe5kWK0XvGSUGG2jVQDrihbebHXtJTp8j4VI8G5ct4W7OGNeJXaaQVGmOxs2BxhjuoYdcd+TYYVc1dLblUyFZOIyC6kBDLGUC20LDOOziOdTDPxyFm2209Kxlcvq9CWZR+krvLvBgpzwuLBYYbil0pdnXG/u8WVYqTjwjj2yNfjbeE8sxW7tLl5bhhhriVu0lIznSDsI0yfgQKvpUtSp7bGtu5jnnWNWd2CooLMzEKqqBksSdgAATn0rkovDeXEt3ICA+BGrdY7dfgUjwZjmRh5sB+bW9z5xq4e691uEMFr3THvkXpBJwzjZQMZ7H4jsTkbVomQ4x9/mfnXLx1Z/wBteZ0sFR/yM+zS6iT93yqoczuLm4htMkKPpJSDgKAM5PyTWfnIhqyX14sMckj/AAopY/Z4fM9Ptqm8FtWlDs+e0u5GQnoVhjOq4PyO0Qx4BelU6EbXn3fv4WpcrO9od/PybrTgDtGGNf4269MRQ4W0g/abQceYep/g1kYoUVvjOXkPnI51OfvJHyAqGtfxiRGI2mftj4fi9udNupH6zsr49W+yzViq9MvOfBmktb858m0n5Jv9eVQHI6KOLWoH87viPHY202v/ALjU7ezCOIFjgAFm9ABk/wCvSo72O2rS3iyMD9Hbyyvv0ku5cqDt9VZTjbwrbgotz8/9M04uSUDtVKUruHFFKUoBSlKAUpSgFKUoBSlKAUpSgFKw3d4kSM8rqiKMs7MFVR5knYVz3mP2r7FbFQBkKLmVSFJPhDF8UrHcDVpGegeoyko7koxcti88Z49BaR9pcyLGpOBnJZ28FRRlnb0AJrnPGPaFd3kggsI3iDZwFUSXMi9A31LZP1mJ+aVGR8tyy5vOKTG1iOzSzkG6lHURxJjEKnwQLq8kBOatfCOEzyoI7GI8NtDgtMyq17c9N8Nq7Ikau/IWfp3RUeqXgvz8E+mPi/x8lbt+T4bZl9/dpZm744dbFpppifz55Mh3HmSVTbdmFXW15cnuFVbnFrarstjbNoypA2nmTSTvnuRaV8y9TPA+XILNSIEwWOXkYl5ZWJJLSSNlnbJPU/LFSdTjFR2ISk5bmGzs0hRY4kVEUYVFUKqjyAGwrNSlZIilKUBE818Ojns7lJo1kXspDpZdWCEOGHkw8CNxXKOCyl7a3ZjlmiiJPmSgJNdD9pl/2fD5Y1OHuSLZOnWbIc7+UYkb9mqOqgAAbAbAeQHQVy/6hJdKOngIvqZWubrvW8NsnxOVb7dWmIHHhqzIfSE+dYZIMq6RZAcrYw46iOMk3EuP2ZN/+GKiuYZnhvZrqIalXTEHYFkWUx6SBgggqCdwCM5B615g5kSNchcGGEwwMGEkbTPu7l9tyNB3H1ulQjTeSOXj5byubJVFnebi5fzsW7ggDNNKuylhFGM7CODKDHzcyH5YqWArW4fZiGKKMdEVV+eBgn7Tk/bWxnG/l4+Vc+bu9C9FWRGc5zllWEdZnEZx4RjvSn02GP2qvXsh4SEs3uCO9dSM49IUJSBfQaQW/wDcrl3Mt0XuW0HvC3ITDDHaTy6F+Ryq756Gv0Hw+yWCKKJPgjREXp8KKFHTboBXWwMLK/ObHKxs7u3ObmxSlK6JzxSlKAUpSgFKUoBSlKAUpVY5k9oVtZsYxme4/QRFSV9ZWJ0xD+kc+QNG7asyk3oizk1SeYfafDFrSzAuJV2L50wIfHVJ+eR5IG6YJWqPecUv+LyyRANKu2q1ibs7eEHce8SnBc93o3XBwlb9lwS2hk7GVfwlfD/0UOBbW+OhmY90AHAJkz4YQVqzSl9HqzbkjH6/RGktvecVYzyyAwKSxuJT2VnBp/Ohjz9IR9fJ/wCYOlTnAuGqjK/CoPe5s6G4lcnTBH4MbdMgyLsfyQAP12qywcnPcOJOKyLPjdLVFK2kR230nedtvik23OFFWpEAAAAAAwABgADoB6VKMFHXdkZVG9OwhOEcqpE4mndrm6wAbiUDK7biFB3YE3PdQfMt1qcpSpmsUpSgFKUoCuc5c4jh4tsQmZ5pezCB1jOAhZmBbukjAAUkZLdajV9q1tp78F2kmD9H7s0hJ8ldCYz5Z1D1xWt7TrjVLw+HAOHluG2zpEcZiXx2y1xtt+YfKqHx3iU8L2/ZRhomYiVtDyFBt4Jv0J8DuKpVsRKFTJFLYu0cPGdPPK+5u8xcyXF3NHI6BGJZLWBsN2C7drcTEdXI0jA6AhR8TGokXNzaLdyXD9rEuOxzjW7HACkKAACxAx91SXD4WZ3nkUqzDQiHrHEDkA+TMe8f2R+bVX4hLJLPcP7woFqWnMEuQmYnKwooGGYlQXyMjMiA7nakm603mt4+y/RcaVGKtfw93+yQiBh06+97rGZH6fS3c+cDPie+2P8AmrWC15Viml0zordkmJXGVMlxMRI/eG5CqRjf8+tGfiL27QLexOmJDdzMO+HZtRgB0nud5QulunZipq2eYWUclq0TSOxlldjqQayWlIx4qcDHkh8azJTh22v288/VCLjPxtz29GTHFOIiCPURqYkKiDq7t8Kjy8TnyBrFyT7P/wAKyyT8QZnhhbRpViiSSYDNGoG4iQEDPxM3jsRULdXRnksGcAfQGcgdNbhF8egALYrs/s4shFwuxx1kiSZj5vOO1cn7ZCPkBW3BU7NvnNDTjKl1ZGnf+yjh8jxvFCLd0eNsw4RX7NgwV4yCjLlR1WrhSldQ5gpSlAKUpQClK0+J8TEIXus7udKRoMs7YJxvgAYBJYkAeNNgblK0rDigkZ0ZHjkQKWRgOjZ0srKSGUlWGQfDfFbtL3ApXl3CgknAAJJ8gOpqN5Z4qbq2SZgBrMuAPBRI6qPnpA+2sX1sDlfH+c+JcQme1toLiJVZlaKING7aWI1TXDhRFG2Bsu+DuTnFR3FeVLvhkUTzxxGFiQwt0lkMBIyDIcYbJwufM13mlQnTjP6jbGq4fScI4LyJd3sgaFbizhdwZZ2kkt2YAf7OHUCzHpqZQPnXaODcCgtIxHbRJEg8FG59WJ3Y7ncknet+lSjFRVkQlJyd2KUpUiIpSlAKUpQCvE0yorM5CqoJLE4AAGSSfAAV7qh+0zi+rsrFWwZgZZ8HB93QgaNvCRyF9VWQeNRnJQi5PsJQi5yUUVmfipvJ5rvBCyaUhBGCII86CfIuzSSY8nUeFfa9yR6cD0H/AOfdivFecqTdSTk+09FTgoRUUfGYAEk4ABJPkB1NVZuFx3Bi7VBmQvdSOdmSPZYYw43UY0eI2ibpUtx59SxwjrO4Q+GIwNUxz4dwEftVGXM4eJ2J0+9uV1fUtYgdT79F7MO3znFbaSaV1zmvoaqrTdnzmnqR3DrGeSVWil1glLhkuQZO6jMtorsO+2U1vp2AwKmZrIxW4hdgZLqYrIyjALTMWl0jGw0KwH2Vu8BiPZ9oww0x7Qj6qEYij9AqBRjzz51s8R4es8ZR8gHBBU6WUjoynwP8TUp1m5WeyIwopRut2Q3MAAEVzEokRFeNwhDAREjLKBsdLJuPIny2uns99o9vFbwWt1IFVFCQ3JI7F4xtGjsNopFXu4bAOjOcnAgOHcPitIQid2NAzFmb7WZj/rpUDy1ydHxbiP5Ps7fSZH0goxjDYVj0w8rdBjZFY9d6s4OfVZbFfFw6bvc/RasCAQcg7gjcEedfaxWtqsSJHGoVEVVVQMBVUYVR6AACstdU5QpSlAKUpQCo64P43bg9OxuW+0PAAfuZh9pqQYZBGceo6j1FUTjc+LmOOO9KnsyDM9xEBCGZS+dhqZgiYXz3yB1hN2Rks3CkD3F1OCSCUhXPlDq1lfTW7j5pUtVWtvdI0VE4iQqgKALuHYAYA6VlFxbf7yP73D/CsKVgWSqpwmaS0jY4RrQTXC4AKvbqLiRdWdw8Yxk9CAT1xWf3i2/3kf3uH+FQnDVjmt1RuIaGkll1p7zECY2mckAAZ1OCP/mflWHLUF/pUGbaMdb6X94j/u1D8evoVt5jDxFmcLsBdRMSMjVpAwS2nOBnripOVhYuSOCMggjzBz02Neqp3KtvGbO3xeOO4AVWZFCnxXBXIwdqlvdI/wCey/18f92ildXBN1Gcu3zTQdox3aSf1wFmdVX7FUD7K1XsoyCDezYPlcop+8AEVXODXXYrI4uxJB28gMRmIljVp2QSg6gSTkOQw3AJByd8OVmDoFM1FyJAwwZ2x6XTKfvVwRWH3G2/Tyfv83+LU7mCapUbY2sKuDHM7HBGk3TzA5xvpZzuMdfU1JUQFcghuhc3NxcH/ayvpO5+hhJjiG/QEIWwPGQ+tdfri/KqEW0QIwyRBCM53j7jfZlDVD+oSappeJfwKTm34GzI+ST51q8QvhDGXYMwBUaVGpmLMFUAZGSSwrYrS4hHrks0371zCdiBtEGmOc9R9FXJgrySZ1Zu0W0Ve84mLqaXsjudFpGCNLoJMtcyFTuMKpXOPD78t8onuhCo+j/IADbTFDh7jp0ywiiB/VYV6uOUZYNUk0cksqo7JNbbSPcyzt32PxHCaTuNIBYddzpcsrJHcRYeOYSdrHnHfWGNi0kylTp7Npi4BOSSldFwSTlB7LnPuc9TbdpLd859i919AzsK+Vns172fLeuWdMrvNUmowW46Ss2v1jiwzD9olR8s10r2V8L7OyE7KBJdMZicDPZ/DACfEdmFYD/iHxJJ5TzFmS4cL1WJYl67SXMmnOMbkAJ088V+g7W2WJEjjGlEVVUeSqMKPuArs4GFlfnf+rHIxstbc7vcy0pSugc8UpSgFKUoCD43xWQs0FpjtQuqSUjKW6HoT9aQgHSvpk4HWvcvcWt1uUFtFNIvu7BpOyJkkdZV1OT1bdjk9ASAPST4TfW8cc0Vy6RzyNMZRMNIcux+thZE0lAMHGnHSviTBb2PE8GBasFIjAUASJkbSYGe7sPq1perTJGzdc728TaZI51Y7BWgZNR3wAWwu+DvnFLnjWsYawuj1xqgibB88GSnHr3TDIkksMjMGUQrAZHkz0VYxLknBG/27Vm4XZ3qwxLJNDrCKGzA7nIAzlhMAx9QBmpat2MHLm5RvXkJeGTvNvJ2f/dpH/gV0bhkcMMMcZtZpCihS7Wgy2B1NSvu93+mg/dZP8xT3e7/AE0H7rJ/mKjGnl2M3I2W7hB24dM3qLWIfZ3mBrXvuLxpHI/4OmXSjNqa3hCjAJy3f6DFSXEJLqGKSRpYSEVmIW0kJOkZwB7x1qgn2kXNx9CyQqJfoyyo7ECTu5AMmCe9WJyUdwSlk8SNYAWUhmWHEyi3jPaRhAO03OD9IFIYkHBbzxU779F/uyf92g/v1t2HC7qNEzLbawiIX92dmYJ0BbthnqT0G7HatrsLv9Nb/usn+YqSi1xGCptz5w4Eg2rZBwfxeHqP263+X4UmtrcNaS6EJdcpEqPnJU4L5IwwPTGQOuKi5PZKCxPvCqCc6FhIAH1QTKSB9pq4JZXCKqxSQKiqqqpt3bAUYG4mHgB4VGKnfqQPPukP8zH9VD/GnukP8zH9VD/Gsmi6APfgdvD6KSMY8f8AaPXjN55W33y/wrYDJCwVkC2zLsV1hYlCL1we/nHooPSpCo1Dd5393xt0Mnnv4eWakqkjArkl1ae5Xs9uR3CWniPg0UzlmX5pIWXH1Sh8a63UDzbywLyMFCFuI9RhkOcAnGqN8bmNtIBHoCN1FacRS/lg4m+hV/incoNxDpO3wnoa1uGp2t/En5sUTyn+lIeyTw8FE3jnf55929+yl4biMxTLnVE5yR+sjdJI/Jl/6dKz8lxZlv5jjHaJED44hQA+P1nfFcSEHGTUlqv+HYnNSirdpL8evI7aJ5WzhRnSOrHoqKPFmJAA8zVT4XZFS8soAmlwWA+GNR8MKeGlcncdTk19e/N9OZs/i8TEQDORI65VrjpuNyq7/WPjW+Fz0rNSVun19hSjfqfl7nytxV0RsTsT/wBP9da8wW2O8+wFQvM/FNYMEZOtxg46xxnZnPkSMqo8znwNaIrM7G6TsjX5EtvfOI27Y7ryvdt4HsrcBYCf2+wOPnXea5z7IeCaRc3TKAHKwQ7dIYSQxHo0mofKJa6NXoqEcsF4688jgV5ZpsUpStxpFKUoBSlKAxzwK6srqGVgQVIyCD1BFVeLk2yN1Kvu8elYoToxtqd5st55xGvjUzxm+e3Bm2aFFPaJjv8Ao6HxPgVOBvnIxvh5ZuO3WS5xgTtlB4iOMaF1eGrIc7Z+IDwqDs3ZmRDydZocpAinplSynHlkGsv8mbf9H/aSf3qlKVLKu4wRf8mbf9H/AGkn96n8mbf9H/aSf3qlKUyruBDTco2zdUfywJ5lH3BwKw2/IllGwaOJlYdGWeZSPDYh8ip+lYyR7jJHfgGP68/75c/4lPwDH9ef98uf8SpGlZsjBHfgGP68/wC+XP8AiU/AMf15/wB8uf8AEqRpSyBHpwOMEENPt53dwR9xkwazfg9frSf1z/xrapSyBp2/DdDlu1lbr3WkLKM+mP8AyTW5SlZApSlARPMnLMN9FomBDDPZyrtLCx/OjbqDsMjoRsc1wXi/ErvhqXdjPF32kk0zqHjeZJWzJNGpBRsqcd1hpJGQcE1+kKVCUIy3ROM5R2OA8H52thGoiWRY1UAfQSMFA2AJTPlj762zz3EThO1f+hbSnHz1KK6tfcicPmyZLO3LHGXESo+wwO+gDDb1qDufY/ZnPZSXUI2wEuWcLjwAlD9aoywEd0+ehejjns0c1vuOzyAkfi8Q6ySFWk+xc6I/m2evSprkvkGS5IZleO1bvPM+VmuS2D3M4YA5/KEDb4PAjonBvZzY2zB1h7SQbCSZ2uGG5Pd1khDvjKgHFWWtlPCRj9Xx8mqpinLbnsYrW2WNESNQqIqqqgYCqowqgeAAAFZaUq6UxSlKAUpSgFKUoD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r="1534"/>
          <a:stretch>
            <a:fillRect/>
          </a:stretch>
        </p:blipFill>
        <p:spPr bwMode="auto">
          <a:xfrm>
            <a:off x="571472" y="1071546"/>
            <a:ext cx="4111779" cy="285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428860" y="4357694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Berlin Sans FB Demi" pitchFamily="34" charset="0"/>
              </a:rPr>
              <a:t> </a:t>
            </a:r>
            <a:r>
              <a:rPr lang="pl-PL" sz="3600" dirty="0" err="1" smtClean="0">
                <a:latin typeface="Berlin Sans FB Demi" pitchFamily="34" charset="0"/>
              </a:rPr>
              <a:t>lern</a:t>
            </a:r>
            <a:r>
              <a:rPr lang="pl-PL" sz="3600" dirty="0" smtClean="0">
                <a:latin typeface="Berlin Sans FB Demi" pitchFamily="34" charset="0"/>
              </a:rPr>
              <a:t>		</a:t>
            </a:r>
            <a:r>
              <a:rPr lang="pl-PL" sz="3600" dirty="0" err="1" smtClean="0">
                <a:latin typeface="Berlin Sans FB Demi" pitchFamily="34" charset="0"/>
              </a:rPr>
              <a:t>Deutsch</a:t>
            </a:r>
            <a:r>
              <a:rPr lang="pl-PL" sz="3600" dirty="0" smtClean="0">
                <a:latin typeface="Berlin Sans FB Demi" pitchFamily="34" charset="0"/>
              </a:rPr>
              <a:t>.</a:t>
            </a:r>
            <a:endParaRPr lang="pl-PL" sz="3600" dirty="0">
              <a:latin typeface="Berlin Sans FB Demi" pitchFamily="34" charset="0"/>
            </a:endParaRPr>
          </a:p>
        </p:txBody>
      </p:sp>
      <p:pic>
        <p:nvPicPr>
          <p:cNvPr id="36866" name="Picture 2" descr="http://ec.comps.canstockphoto.com/can-stock-photo_csp65934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857232"/>
            <a:ext cx="3810000" cy="3219451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571604" y="4286256"/>
            <a:ext cx="822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 smtClean="0">
                <a:solidFill>
                  <a:srgbClr val="FF0000"/>
                </a:solidFill>
                <a:latin typeface="Berlin Sans FB Demi" pitchFamily="34" charset="0"/>
              </a:rPr>
              <a:t>Ihr</a:t>
            </a:r>
            <a:endParaRPr lang="pl-PL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00430" y="4357694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Berlin Sans FB Demi" pitchFamily="34" charset="0"/>
              </a:rPr>
              <a:t>t</a:t>
            </a:r>
            <a:endParaRPr lang="pl-PL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 descr="data:image/jpeg;base64,/9j/4AAQSkZJRgABAQAAAQABAAD/2wCEAAkGBhMRERAUEBMVFRMWFxMXGBQYEhcSFxQXFhcaGBYUFxoaHCYfGBklHRQVHzIgIycsLTgsFR4xNTIqQSYsOCkBCQoKDgwOGg8PGiwkHyQqLSwvNSksLCwpLi0vKTUqLCksKSwsLCosNCwtKikwKiwsLCopLy0tLCwsKSwsNSwsKf/AABEIAM4A9QMBIgACEQEDEQH/xAAcAAEAAgMBAQEAAAAAAAAAAAAABQYDBAcCAQj/xABJEAACAQMCAwUEBAkJBwUAAAABAgMABBESIQUGMRMiQVFhBxQycSNSgZEVJDNCU2KClNEWVHKTo9LT1PBDVWNzoaKxRIOS4fH/xAAaAQEAAgMBAAAAAAAAAAAAAAAAAgQBAwUG/8QALxEAAgECBQEHBAEFAAAAAAAAAAECAxEEEiEx8CJBUWGBkdHhMnGhsRMFM0PB8f/aAAwDAQACEQMRAD8A7fSlKwYFKUoBSlKAUpSgFKUoBSlKAUpSgFKUoBSlKAUpSgFKUoBSlKAUpSgFKUoCA525jNlas6ANM7LFApBIaaTOnP6oAZz02Q1xTjsJ1iMNJJdTBmkumkcMiat2AVhjvEhUHdGfnV15y5sg4i1tFaa3WC4Ezz9mywkRxummNj8ZJlG42wpPTGarYcKmv+IzJa9mGROzYyagoWJlZ37oyW1XCgLsCFbJFUK85SqKEHsr+ZfowjGm5zXb+DHB7Sr/AIYqw62u0I1K0nekTcgqWwSy9MZ6bjw2V1zk3khLGN+0Imnl0mWQrsdOdKIpzpRdRx4nJJ67Ku01JRSk9SnNxcnl2LPSlKkQFKUoBSlKAUpSgFKUoBSlKAUpSgFKUoBSlKAUpSgFKUoBSlKAUpSgFVP2l8Z7CyaMOEe4zCGJxoQqTNL6aY1c58yvnVsrjnt4wZrJVZizRXCvGACOzLRY0/Ud3Cx5APXwxvGd1F2JwV5K5TbuxWe8tzbSMqKI1Uxv3VSIF5WXw6PCnTGpmz0Ne7Pit3a31zPYI0jF51bETThEbskLaFIyTKqgZ2zHvneoK6AiwI2YNEMKyHSq9mSDI7b4RpWmbHUgRgddr7yPy1xK3vYI1M0EUsdtM2I0YCGOR2ZZpGXuSuQSY0JP4wNWymqdCDzJ30S5z7lytNZWu1855HauHySNFEZlCSlEMiA6grlRrUHxAORn0pWxSrxQFKUoBSlKAUpSgFKUoBSlKAUpSgFKUoBSlKAUpSgFKUoBSlKAUpSgFKUoBX5y5s5gN3eXN0CAgwIckbIhdLdt/AsJ7gjyjX7eue1LmE21kY0YLLckwox6RqVJmlPosYY/PFcRmjUqqlSiHDMOmlNAbScfUt1jT53bVWxE7LKWaEL9RZ/Y5ysJ7rtZU1RwIsultwsz4FspB+Ls4kZv1S613iufcC4tbcGsIve2xc3H0zQIO0mdpBsioN8IiqmdlGjr55eGe2GzfPvIe2O+ktiZX3+ENFq+k/UxnyzW2HSknuap3k21sXylQHKPOtvxNJXte00RsFLPGUDEjPdJ67dfEZHnSthrJ+lKUApSlAKUpQClKUApSlAKUpQClKUApSlAKUpQClKUApSlAKUpQCleZZVRWZiFVQSWJAAA3JJOwHrXNebva/EqvFYZkd8xrcdIwx7oMAwWuGBORpGnp3qw2luZSb2Knz3zMtzxCRpGAtoGe3jyQMiIhrtwD1LsI4RjqDVRt4bi9leOONmllTeNF1TYdtchOTpijyyJqc/DGm29aLwCJYsu+o9qsa5V5iQSuV6rCrSnwySAx1dK6d7KvZylxE1zdahGQ8CQxysiyqj/AErzMhBlDSIRpPd7njkYqqKnO/NC25ZIWNThHJDXDSmTN7OxIkCzPHbRNvtdXY+kuXBOOzh2BUg4BFXPg3saso2Z7hRM7YygXsLcY6BYUO43/PLVera2SNFSNVRFACoqhVUDoABsB8qyVaSSKrk2YrW0SJFjiVURQAqKAqqB0AA2ApWWlZIilKUApSlAKUpQClKUApSlAKUpQClKUApSlAKUpQClKUApSojmDmu3slHbv32+CJRrlf8AooN8bfEcKPEigJeqlzX7SLay1Iv0069Y1YKsfXeaQ92IbdN23GFNU665p4hxgvHaL2NuNQkYS6UAAyRPcgbHHWOHJ33bFZeWeVolZPcI1vZUI/G5V0WFuckk26L+XkBHVST5yL0qN29ieVLc0b0XvElM9/MLWyDd0yIUjbONIhgJD3DnweXbPwpvVN47bpJd4sBLH7sywCWdC089zISrMwY5jCqpYLpGnSTpBOK7LzC8fCrWe/uXNzdKuEkkAH0jbJFCg2ij1HcL3sAli2M1x2xhdQxZyJhkNI2N7u6GqaQ+Zii6/tfborvJHxZvorPLwRrxWSrJotV6uCvVi7auwtQW6nVIZJPLATFfpDgfCxa21vApyIo4484xq0qAWPqSCfma4z7JOEe83qylcRxDt9JGQBpMFmh9QqyP80B+XdKzQjZNvliNeV3ZClKVYK4pSlAKUpQClKUApSlAKUpQClKUApSlAKUpQClKUApSvE86orM7BVUElmIUKB1JJ2AoD3WnxbjMNrGZLmVIkG2pjjJ8FUdWY4PdGTVG5j9raL3LBe0YnSs7qxiZs9IUX6S4J3xpwviCar/8mJpGW54xcSRajhE/LXc2escESZEA/VjVmxnOnGahm7I6k1DtloSfGfaXc3Uht+FxSKx/O0K87LnGsRt3LdOnflPj8INRdnydGkjLea728cBmsIJS+D1DXtwxzjdfiKrsdKvVw4Hy3I0QjiiPDbQnUY0fN5P5tNKCexJAGdLM+D8SYxW5xviMPCrdIrWNRLIWEUeCQXxl5pTnUyrkMzE6jkDOWFGktZP2Mp36Yr3KdzPeSB0tWEErqFJs4+7Y2Sbdn26gK905AYhCVXYHQBgnVnsp2Aae7uSQFULHMbVFA6BIodKqPnk7day2Nr2KlmJeRyXZ2+KR2+KR/U/9AAB0rU4vxHsYpJTuVGwJxqYnCr9rECuPVxdSpK0HZHWpYWFON5q7KjxuUG6SMPK1taKJZEaeWVNabRxKrsQDlkXb67Dwr7xiKVYeyQF5myjBcd+ecGW5b9mLCD0lPpXzhUQTS8mTkNeTHG7ohIt19S76pMeoHlUrwK3ZrlmfcQKVbHQ3ExElwR5gAqg9MYrZOdtXrbv53/hohGF9tL93O783N72Y87R2JuPeIu7IYlZ4tTPbCNdCxyxMA+lcsdS5+I7V3OCdZFV0YMjAMrKQyspGQwI2IIOc1xfjfLqTASIdEg+CUfEh8A3102wVP/3Uj7HuYXWVrSTZJBJJGu+IpYmC3EK/qk5kA26P51Zw2JU+krYnDuHUdapSlXiiKUpQClKUApSlAKUpQClKUApSlAKUpQClKUApUFzFzpbWXdkYvMRqWBBqkYdASOiLn85iB61zi65g4hxh3igXEXwvFE+mKPOxFzcYBc9cxoOmRpbrUZTS07ScYN69hc+Zfabb23aJBieZPiAbRDGfHtZsFVI+quW8wKpT2d/xYGe5kWK0XvGSUGG2jVQDrihbebHXtJTp8j4VI8G5ct4W7OGNeJXaaQVGmOxs2BxhjuoYdcd+TYYVc1dLblUyFZOIyC6kBDLGUC20LDOOziOdTDPxyFm2209Kxlcvq9CWZR+krvLvBgpzwuLBYYbil0pdnXG/u8WVYqTjwjj2yNfjbeE8sxW7tLl5bhhhriVu0lIznSDsI0yfgQKvpUtSp7bGtu5jnnWNWd2CooLMzEKqqBksSdgAATn0rkovDeXEt3ICA+BGrdY7dfgUjwZjmRh5sB+bW9z5xq4e691uEMFr3THvkXpBJwzjZQMZ7H4jsTkbVomQ4x9/mfnXLx1Z/wBteZ0sFR/yM+zS6iT93yqoczuLm4htMkKPpJSDgKAM5PyTWfnIhqyX14sMckj/AAopY/Z4fM9Ptqm8FtWlDs+e0u5GQnoVhjOq4PyO0Qx4BelU6EbXn3fv4WpcrO9od/PybrTgDtGGNf4269MRQ4W0g/abQceYep/g1kYoUVvjOXkPnI51OfvJHyAqGtfxiRGI2mftj4fi9udNupH6zsr49W+yzViq9MvOfBmktb858m0n5Jv9eVQHI6KOLWoH87viPHY202v/ALjU7ezCOIFjgAFm9ABk/wCvSo72O2rS3iyMD9Hbyyvv0ku5cqDt9VZTjbwrbgotz8/9M04uSUDtVKUruHFFKUoBSlKAUpSgFKUoBSlKAUpSgFKw3d4kSM8rqiKMs7MFVR5knYVz3mP2r7FbFQBkKLmVSFJPhDF8UrHcDVpGegeoyko7koxcti88Z49BaR9pcyLGpOBnJZ28FRRlnb0AJrnPGPaFd3kggsI3iDZwFUSXMi9A31LZP1mJ+aVGR8tyy5vOKTG1iOzSzkG6lHURxJjEKnwQLq8kBOatfCOEzyoI7GI8NtDgtMyq17c9N8Nq7Ikau/IWfp3RUeqXgvz8E+mPi/x8lbt+T4bZl9/dpZm744dbFpppifz55Mh3HmSVTbdmFXW15cnuFVbnFrarstjbNoypA2nmTSTvnuRaV8y9TPA+XILNSIEwWOXkYl5ZWJJLSSNlnbJPU/LFSdTjFR2ISk5bmGzs0hRY4kVEUYVFUKqjyAGwrNSlZIilKUBE818Ojns7lJo1kXspDpZdWCEOGHkw8CNxXKOCyl7a3ZjlmiiJPmSgJNdD9pl/2fD5Y1OHuSLZOnWbIc7+UYkb9mqOqgAAbAbAeQHQVy/6hJdKOngIvqZWubrvW8NsnxOVb7dWmIHHhqzIfSE+dYZIMq6RZAcrYw46iOMk3EuP2ZN/+GKiuYZnhvZrqIalXTEHYFkWUx6SBgggqCdwCM5B615g5kSNchcGGEwwMGEkbTPu7l9tyNB3H1ulQjTeSOXj5byubJVFnebi5fzsW7ggDNNKuylhFGM7CODKDHzcyH5YqWArW4fZiGKKMdEVV+eBgn7Tk/bWxnG/l4+Vc+bu9C9FWRGc5zllWEdZnEZx4RjvSn02GP2qvXsh4SEs3uCO9dSM49IUJSBfQaQW/wDcrl3Mt0XuW0HvC3ITDDHaTy6F+Ryq756Gv0Hw+yWCKKJPgjREXp8KKFHTboBXWwMLK/ObHKxs7u3ObmxSlK6JzxSlKAUpSgFKUoBSlKAUpVY5k9oVtZsYxme4/QRFSV9ZWJ0xD+kc+QNG7asyk3oizk1SeYfafDFrSzAuJV2L50wIfHVJ+eR5IG6YJWqPecUv+LyyRANKu2q1ibs7eEHce8SnBc93o3XBwlb9lwS2hk7GVfwlfD/0UOBbW+OhmY90AHAJkz4YQVqzSl9HqzbkjH6/RGktvecVYzyyAwKSxuJT2VnBp/Ohjz9IR9fJ/wCYOlTnAuGqjK/CoPe5s6G4lcnTBH4MbdMgyLsfyQAP12qywcnPcOJOKyLPjdLVFK2kR230nedtvik23OFFWpEAAAAAAwABgADoB6VKMFHXdkZVG9OwhOEcqpE4mndrm6wAbiUDK7biFB3YE3PdQfMt1qcpSpmsUpSgFKUoCuc5c4jh4tsQmZ5pezCB1jOAhZmBbukjAAUkZLdajV9q1tp78F2kmD9H7s0hJ8ldCYz5Z1D1xWt7TrjVLw+HAOHluG2zpEcZiXx2y1xtt+YfKqHx3iU8L2/ZRhomYiVtDyFBt4Jv0J8DuKpVsRKFTJFLYu0cPGdPPK+5u8xcyXF3NHI6BGJZLWBsN2C7drcTEdXI0jA6AhR8TGokXNzaLdyXD9rEuOxzjW7HACkKAACxAx91SXD4WZ3nkUqzDQiHrHEDkA+TMe8f2R+bVX4hLJLPcP7woFqWnMEuQmYnKwooGGYlQXyMjMiA7nakm603mt4+y/RcaVGKtfw93+yQiBh06+97rGZH6fS3c+cDPie+2P8AmrWC15Viml0zordkmJXGVMlxMRI/eG5CqRjf8+tGfiL27QLexOmJDdzMO+HZtRgB0nud5QulunZipq2eYWUclq0TSOxlldjqQayWlIx4qcDHkh8azJTh22v288/VCLjPxtz29GTHFOIiCPURqYkKiDq7t8Kjy8TnyBrFyT7P/wAKyyT8QZnhhbRpViiSSYDNGoG4iQEDPxM3jsRULdXRnksGcAfQGcgdNbhF8egALYrs/s4shFwuxx1kiSZj5vOO1cn7ZCPkBW3BU7NvnNDTjKl1ZGnf+yjh8jxvFCLd0eNsw4RX7NgwV4yCjLlR1WrhSldQ5gpSlAKUpQClK0+J8TEIXus7udKRoMs7YJxvgAYBJYkAeNNgblK0rDigkZ0ZHjkQKWRgOjZ0srKSGUlWGQfDfFbtL3ApXl3CgknAAJJ8gOpqN5Z4qbq2SZgBrMuAPBRI6qPnpA+2sX1sDlfH+c+JcQme1toLiJVZlaKING7aWI1TXDhRFG2Bsu+DuTnFR3FeVLvhkUTzxxGFiQwt0lkMBIyDIcYbJwufM13mlQnTjP6jbGq4fScI4LyJd3sgaFbizhdwZZ2kkt2YAf7OHUCzHpqZQPnXaODcCgtIxHbRJEg8FG59WJ3Y7ncknet+lSjFRVkQlJyd2KUpUiIpSlAKUpQCvE0yorM5CqoJLE4AAGSSfAAV7qh+0zi+rsrFWwZgZZ8HB93QgaNvCRyF9VWQeNRnJQi5PsJQi5yUUVmfipvJ5rvBCyaUhBGCII86CfIuzSSY8nUeFfa9yR6cD0H/AOfdivFecqTdSTk+09FTgoRUUfGYAEk4ABJPkB1NVZuFx3Bi7VBmQvdSOdmSPZYYw43UY0eI2ibpUtx59SxwjrO4Q+GIwNUxz4dwEftVGXM4eJ2J0+9uV1fUtYgdT79F7MO3znFbaSaV1zmvoaqrTdnzmnqR3DrGeSVWil1glLhkuQZO6jMtorsO+2U1vp2AwKmZrIxW4hdgZLqYrIyjALTMWl0jGw0KwH2Vu8BiPZ9oww0x7Qj6qEYij9AqBRjzz51s8R4es8ZR8gHBBU6WUjoynwP8TUp1m5WeyIwopRut2Q3MAAEVzEokRFeNwhDAREjLKBsdLJuPIny2uns99o9vFbwWt1IFVFCQ3JI7F4xtGjsNopFXu4bAOjOcnAgOHcPitIQid2NAzFmb7WZj/rpUDy1ydHxbiP5Ps7fSZH0goxjDYVj0w8rdBjZFY9d6s4OfVZbFfFw6bvc/RasCAQcg7gjcEedfaxWtqsSJHGoVEVVVQMBVUYVR6AACstdU5QpSlAKUpQCo64P43bg9OxuW+0PAAfuZh9pqQYZBGceo6j1FUTjc+LmOOO9KnsyDM9xEBCGZS+dhqZgiYXz3yB1hN2Rks3CkD3F1OCSCUhXPlDq1lfTW7j5pUtVWtvdI0VE4iQqgKALuHYAYA6VlFxbf7yP73D/CsKVgWSqpwmaS0jY4RrQTXC4AKvbqLiRdWdw8Yxk9CAT1xWf3i2/3kf3uH+FQnDVjmt1RuIaGkll1p7zECY2mckAAZ1OCP/mflWHLUF/pUGbaMdb6X94j/u1D8evoVt5jDxFmcLsBdRMSMjVpAwS2nOBnripOVhYuSOCMggjzBz02Neqp3KtvGbO3xeOO4AVWZFCnxXBXIwdqlvdI/wCey/18f92ildXBN1Gcu3zTQdox3aSf1wFmdVX7FUD7K1XsoyCDezYPlcop+8AEVXODXXYrI4uxJB28gMRmIljVp2QSg6gSTkOQw3AJByd8OVmDoFM1FyJAwwZ2x6XTKfvVwRWH3G2/Tyfv83+LU7mCapUbY2sKuDHM7HBGk3TzA5xvpZzuMdfU1JUQFcghuhc3NxcH/ayvpO5+hhJjiG/QEIWwPGQ+tdfri/KqEW0QIwyRBCM53j7jfZlDVD+oSappeJfwKTm34GzI+ST51q8QvhDGXYMwBUaVGpmLMFUAZGSSwrYrS4hHrks0371zCdiBtEGmOc9R9FXJgrySZ1Zu0W0Ve84mLqaXsjudFpGCNLoJMtcyFTuMKpXOPD78t8onuhCo+j/IADbTFDh7jp0ywiiB/VYV6uOUZYNUk0cksqo7JNbbSPcyzt32PxHCaTuNIBYddzpcsrJHcRYeOYSdrHnHfWGNi0kylTp7Npi4BOSSldFwSTlB7LnPuc9TbdpLd859i919AzsK+Vns172fLeuWdMrvNUmowW46Ss2v1jiwzD9olR8s10r2V8L7OyE7KBJdMZicDPZ/DACfEdmFYD/iHxJJ5TzFmS4cL1WJYl67SXMmnOMbkAJ088V+g7W2WJEjjGlEVVUeSqMKPuArs4GFlfnf+rHIxstbc7vcy0pSugc8UpSgFKUoCD43xWQs0FpjtQuqSUjKW6HoT9aQgHSvpk4HWvcvcWt1uUFtFNIvu7BpOyJkkdZV1OT1bdjk9ASAPST4TfW8cc0Vy6RzyNMZRMNIcux+thZE0lAMHGnHSviTBb2PE8GBasFIjAUASJkbSYGe7sPq1perTJGzdc728TaZI51Y7BWgZNR3wAWwu+DvnFLnjWsYawuj1xqgibB88GSnHr3TDIkksMjMGUQrAZHkz0VYxLknBG/27Vm4XZ3qwxLJNDrCKGzA7nIAzlhMAx9QBmpat2MHLm5RvXkJeGTvNvJ2f/dpH/gV0bhkcMMMcZtZpCihS7Wgy2B1NSvu93+mg/dZP8xT3e7/AE0H7rJ/mKjGnl2M3I2W7hB24dM3qLWIfZ3mBrXvuLxpHI/4OmXSjNqa3hCjAJy3f6DFSXEJLqGKSRpYSEVmIW0kJOkZwB7x1qgn2kXNx9CyQqJfoyyo7ECTu5AMmCe9WJyUdwSlk8SNYAWUhmWHEyi3jPaRhAO03OD9IFIYkHBbzxU779F/uyf92g/v1t2HC7qNEzLbawiIX92dmYJ0BbthnqT0G7HatrsLv9Nb/usn+YqSi1xGCptz5w4Eg2rZBwfxeHqP263+X4UmtrcNaS6EJdcpEqPnJU4L5IwwPTGQOuKi5PZKCxPvCqCc6FhIAH1QTKSB9pq4JZXCKqxSQKiqqqpt3bAUYG4mHgB4VGKnfqQPPukP8zH9VD/GnukP8zH9VD/Gsmi6APfgdvD6KSMY8f8AaPXjN55W33y/wrYDJCwVkC2zLsV1hYlCL1we/nHooPSpCo1Dd5393xt0Mnnv4eWakqkjArkl1ae5Xs9uR3CWniPg0UzlmX5pIWXH1Sh8a63UDzbywLyMFCFuI9RhkOcAnGqN8bmNtIBHoCN1FacRS/lg4m+hV/incoNxDpO3wnoa1uGp2t/En5sUTyn+lIeyTw8FE3jnf55929+yl4biMxTLnVE5yR+sjdJI/Jl/6dKz8lxZlv5jjHaJED44hQA+P1nfFcSEHGTUlqv+HYnNSirdpL8evI7aJ5WzhRnSOrHoqKPFmJAA8zVT4XZFS8soAmlwWA+GNR8MKeGlcncdTk19e/N9OZs/i8TEQDORI65VrjpuNyq7/WPjW+Fz0rNSVun19hSjfqfl7nytxV0RsTsT/wBP9da8wW2O8+wFQvM/FNYMEZOtxg46xxnZnPkSMqo8znwNaIrM7G6TsjX5EtvfOI27Y7ryvdt4HsrcBYCf2+wOPnXea5z7IeCaRc3TKAHKwQ7dIYSQxHo0mofKJa6NXoqEcsF4688jgV5ZpsUpStxpFKUoBSlKAxzwK6srqGVgQVIyCD1BFVeLk2yN1Kvu8elYoToxtqd5st55xGvjUzxm+e3Bm2aFFPaJjv8Ao6HxPgVOBvnIxvh5ZuO3WS5xgTtlB4iOMaF1eGrIc7Z+IDwqDs3ZmRDydZocpAinplSynHlkGsv8mbf9H/aSf3qlKVLKu4wRf8mbf9H/AGkn96n8mbf9H/aSf3qlKUyruBDTco2zdUfywJ5lH3BwKw2/IllGwaOJlYdGWeZSPDYh8ip+lYyR7jJHfgGP68/75c/4lPwDH9ef98uf8SpGlZsjBHfgGP68/wC+XP8AiU/AMf15/wB8uf8AEqRpSyBHpwOMEENPt53dwR9xkwazfg9frSf1z/xrapSyBp2/DdDlu1lbr3WkLKM+mP8AyTW5SlZApSlARPMnLMN9FomBDDPZyrtLCx/OjbqDsMjoRsc1wXi/ErvhqXdjPF32kk0zqHjeZJWzJNGpBRsqcd1hpJGQcE1+kKVCUIy3ROM5R2OA8H52thGoiWRY1UAfQSMFA2AJTPlj762zz3EThO1f+hbSnHz1KK6tfcicPmyZLO3LHGXESo+wwO+gDDb1qDufY/ZnPZSXUI2wEuWcLjwAlD9aoywEd0+ehejjns0c1vuOzyAkfi8Q6ySFWk+xc6I/m2evSprkvkGS5IZleO1bvPM+VmuS2D3M4YA5/KEDb4PAjonBvZzY2zB1h7SQbCSZ2uGG5Pd1khDvjKgHFWWtlPCRj9Xx8mqpinLbnsYrW2WNESNQqIqqqgYCqowqgeAAAFZaUq6UxSlKAUpSgFKUoD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4564754" cy="31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3643306" y="4357694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Berlin Sans FB Demi" pitchFamily="34" charset="0"/>
              </a:rPr>
              <a:t> </a:t>
            </a:r>
            <a:r>
              <a:rPr lang="pl-PL" sz="3600" dirty="0" err="1" smtClean="0">
                <a:latin typeface="Berlin Sans FB Demi" pitchFamily="34" charset="0"/>
              </a:rPr>
              <a:t>lern</a:t>
            </a:r>
            <a:r>
              <a:rPr lang="pl-PL" sz="3600" dirty="0" smtClean="0">
                <a:latin typeface="Berlin Sans FB Demi" pitchFamily="34" charset="0"/>
              </a:rPr>
              <a:t>		</a:t>
            </a:r>
            <a:r>
              <a:rPr lang="pl-PL" sz="3600" dirty="0" err="1" smtClean="0">
                <a:latin typeface="Berlin Sans FB Demi" pitchFamily="34" charset="0"/>
              </a:rPr>
              <a:t>Deutsch</a:t>
            </a:r>
            <a:r>
              <a:rPr lang="pl-PL" sz="3600" dirty="0" smtClean="0">
                <a:latin typeface="Berlin Sans FB Demi" pitchFamily="34" charset="0"/>
              </a:rPr>
              <a:t>.</a:t>
            </a:r>
            <a:endParaRPr lang="pl-PL" sz="3600" dirty="0">
              <a:latin typeface="Berlin Sans FB Demi" pitchFamily="34" charset="0"/>
            </a:endParaRPr>
          </a:p>
        </p:txBody>
      </p:sp>
      <p:pic>
        <p:nvPicPr>
          <p:cNvPr id="37890" name="Picture 2" descr="http://ec.comps.canstockphoto.com/can-stock-photo_csp65934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857232"/>
            <a:ext cx="3810000" cy="3219451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000364" y="4286256"/>
            <a:ext cx="795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Berlin Sans FB Demi" pitchFamily="34" charset="0"/>
              </a:rPr>
              <a:t>Sie</a:t>
            </a:r>
            <a:endParaRPr lang="pl-PL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643438" y="4357694"/>
            <a:ext cx="731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Berlin Sans FB Demi" pitchFamily="34" charset="0"/>
              </a:rPr>
              <a:t>en</a:t>
            </a:r>
            <a:endParaRPr lang="pl-PL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3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134</Template>
  <TotalTime>56</TotalTime>
  <Words>73</Words>
  <Application>Microsoft Office PowerPoint</Application>
  <PresentationFormat>Pokaz na ekranie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0" baseType="lpstr">
      <vt:lpstr>Calibri</vt:lpstr>
      <vt:lpstr>Arial</vt:lpstr>
      <vt:lpstr>134</vt:lpstr>
      <vt:lpstr>Ich, du oder wir?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Ich, du oder wir?</dc:title>
  <dc:creator>Paulina</dc:creator>
  <cp:lastModifiedBy>Paulina</cp:lastModifiedBy>
  <cp:revision>7</cp:revision>
  <dcterms:created xsi:type="dcterms:W3CDTF">2013-03-01T08:51:07Z</dcterms:created>
  <dcterms:modified xsi:type="dcterms:W3CDTF">2013-03-01T09:47:22Z</dcterms:modified>
</cp:coreProperties>
</file>